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drawing2.xml" ContentType="application/vnd.ms-office.drawingml.diagramDrawing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diagrams/colors2.xml" ContentType="application/vnd.openxmlformats-officedocument.drawingml.diagramColors+xml"/>
  <Override PartName="/ppt/diagrams/drawing3.xml" ContentType="application/vnd.ms-office.drawingml.diagramDrawing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2"/>
  </p:notesMasterIdLst>
  <p:sldIdLst>
    <p:sldId id="295" r:id="rId2"/>
    <p:sldId id="322" r:id="rId3"/>
    <p:sldId id="326" r:id="rId4"/>
    <p:sldId id="327" r:id="rId5"/>
    <p:sldId id="324" r:id="rId6"/>
    <p:sldId id="325" r:id="rId7"/>
    <p:sldId id="328" r:id="rId8"/>
    <p:sldId id="329" r:id="rId9"/>
    <p:sldId id="330" r:id="rId10"/>
    <p:sldId id="321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21AB6"/>
    <a:srgbClr val="E33BCB"/>
    <a:srgbClr val="5E1ED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16D9F66E-5EB9-4882-86FB-DCBF35E3C3E4}" styleName="Medium Style 4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53" autoAdjust="0"/>
    <p:restoredTop sz="93258" autoAdjust="0"/>
  </p:normalViewPr>
  <p:slideViewPr>
    <p:cSldViewPr>
      <p:cViewPr>
        <p:scale>
          <a:sx n="50" d="100"/>
          <a:sy n="50" d="100"/>
        </p:scale>
        <p:origin x="-1884" y="-4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2395AAD-0908-4415-8C67-F4E5085AB2AB}" type="doc">
      <dgm:prSet loTypeId="urn:microsoft.com/office/officeart/2005/8/layout/cycle7" loCatId="cycle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IN"/>
        </a:p>
      </dgm:t>
    </dgm:pt>
    <dgm:pt modelId="{8805419C-8510-4AB7-9A08-040CF5A3EF88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O;oLFkkfidk</a:t>
          </a:r>
          <a:endParaRPr lang="en-IN" dirty="0">
            <a:solidFill>
              <a:srgbClr val="C00000"/>
            </a:solidFill>
          </a:endParaRPr>
        </a:p>
      </dgm:t>
    </dgm:pt>
    <dgm:pt modelId="{95CE8186-A4DA-4525-BB12-7EC9B176824D}" type="parTrans" cxnId="{82569CFC-25BC-4199-9F9F-698D3AC09F96}">
      <dgm:prSet/>
      <dgm:spPr/>
      <dgm:t>
        <a:bodyPr/>
        <a:lstStyle/>
        <a:p>
          <a:endParaRPr lang="en-IN"/>
        </a:p>
      </dgm:t>
    </dgm:pt>
    <dgm:pt modelId="{D0EC64DA-8411-49B4-A4F5-D730717CF137}" type="sibTrans" cxnId="{82569CFC-25BC-4199-9F9F-698D3AC09F96}">
      <dgm:prSet/>
      <dgm:spPr/>
      <dgm:t>
        <a:bodyPr/>
        <a:lstStyle/>
        <a:p>
          <a:endParaRPr lang="en-IN"/>
        </a:p>
      </dgm:t>
    </dgm:pt>
    <dgm:pt modelId="{DA5176AA-5D02-407A-BA0F-56CB32BE0854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U;k;ikfydk</a:t>
          </a:r>
          <a:endParaRPr lang="en-IN" dirty="0">
            <a:solidFill>
              <a:srgbClr val="C00000"/>
            </a:solidFill>
          </a:endParaRPr>
        </a:p>
      </dgm:t>
    </dgm:pt>
    <dgm:pt modelId="{3BF50B66-6BDD-43CB-96B4-6AAF020B181D}" type="parTrans" cxnId="{1E51E9EB-8694-4F76-8EC6-665E4C4DD535}">
      <dgm:prSet/>
      <dgm:spPr/>
      <dgm:t>
        <a:bodyPr/>
        <a:lstStyle/>
        <a:p>
          <a:endParaRPr lang="en-IN"/>
        </a:p>
      </dgm:t>
    </dgm:pt>
    <dgm:pt modelId="{87393AF4-3AEA-46E7-8ECF-C643B8DC3677}" type="sibTrans" cxnId="{1E51E9EB-8694-4F76-8EC6-665E4C4DD535}">
      <dgm:prSet/>
      <dgm:spPr/>
      <dgm:t>
        <a:bodyPr/>
        <a:lstStyle/>
        <a:p>
          <a:endParaRPr lang="en-IN"/>
        </a:p>
      </dgm:t>
    </dgm:pt>
    <dgm:pt modelId="{DDA8D38B-5AF9-4FEE-8053-557E1DF8E78F}">
      <dgm:prSet phldrT="[Text]"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dk;Zikfydk</a:t>
          </a:r>
          <a:endParaRPr lang="en-IN" dirty="0">
            <a:solidFill>
              <a:srgbClr val="C00000"/>
            </a:solidFill>
          </a:endParaRPr>
        </a:p>
      </dgm:t>
    </dgm:pt>
    <dgm:pt modelId="{04A72945-B504-44FA-8A8D-DD0ABDD8448D}" type="parTrans" cxnId="{4EB6A43A-E98C-4965-BA21-B9864D5CA3A2}">
      <dgm:prSet/>
      <dgm:spPr/>
      <dgm:t>
        <a:bodyPr/>
        <a:lstStyle/>
        <a:p>
          <a:endParaRPr lang="en-IN"/>
        </a:p>
      </dgm:t>
    </dgm:pt>
    <dgm:pt modelId="{77A76B3B-AE8B-487F-AAF8-6DBF55E3ACA5}" type="sibTrans" cxnId="{4EB6A43A-E98C-4965-BA21-B9864D5CA3A2}">
      <dgm:prSet/>
      <dgm:spPr/>
      <dgm:t>
        <a:bodyPr/>
        <a:lstStyle/>
        <a:p>
          <a:endParaRPr lang="en-IN"/>
        </a:p>
      </dgm:t>
    </dgm:pt>
    <dgm:pt modelId="{8B6E3619-0896-4048-92BA-F6AD33133916}" type="pres">
      <dgm:prSet presAssocID="{E2395AAD-0908-4415-8C67-F4E5085AB2AB}" presName="Name0" presStyleCnt="0">
        <dgm:presLayoutVars>
          <dgm:dir/>
          <dgm:resizeHandles val="exact"/>
        </dgm:presLayoutVars>
      </dgm:prSet>
      <dgm:spPr/>
    </dgm:pt>
    <dgm:pt modelId="{DFC15FEF-6E75-4FAA-96B6-AC2D72699DCC}" type="pres">
      <dgm:prSet presAssocID="{8805419C-8510-4AB7-9A08-040CF5A3EF88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7D383A0-5A70-484B-AB0D-A201F46CDECE}" type="pres">
      <dgm:prSet presAssocID="{D0EC64DA-8411-49B4-A4F5-D730717CF137}" presName="sibTrans" presStyleLbl="sibTrans2D1" presStyleIdx="0" presStyleCnt="3"/>
      <dgm:spPr/>
    </dgm:pt>
    <dgm:pt modelId="{154DFD0A-411F-4563-99E3-A699DA3E056B}" type="pres">
      <dgm:prSet presAssocID="{D0EC64DA-8411-49B4-A4F5-D730717CF137}" presName="connectorText" presStyleLbl="sibTrans2D1" presStyleIdx="0" presStyleCnt="3"/>
      <dgm:spPr/>
    </dgm:pt>
    <dgm:pt modelId="{D23D2D33-7F8A-47B6-848B-0D8FA69386E5}" type="pres">
      <dgm:prSet presAssocID="{DA5176AA-5D02-407A-BA0F-56CB32BE0854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C298841-0FDF-44B2-BA14-85BF960F29F6}" type="pres">
      <dgm:prSet presAssocID="{87393AF4-3AEA-46E7-8ECF-C643B8DC3677}" presName="sibTrans" presStyleLbl="sibTrans2D1" presStyleIdx="1" presStyleCnt="3"/>
      <dgm:spPr/>
    </dgm:pt>
    <dgm:pt modelId="{E5F125D6-2CF8-4B1B-AFD4-01BD0FEC180C}" type="pres">
      <dgm:prSet presAssocID="{87393AF4-3AEA-46E7-8ECF-C643B8DC3677}" presName="connectorText" presStyleLbl="sibTrans2D1" presStyleIdx="1" presStyleCnt="3"/>
      <dgm:spPr/>
    </dgm:pt>
    <dgm:pt modelId="{619D2316-08A2-4854-BE59-CF1ACF77597E}" type="pres">
      <dgm:prSet presAssocID="{DDA8D38B-5AF9-4FEE-8053-557E1DF8E78F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4F180D15-7122-4B7F-8BCD-52A20CD2D30B}" type="pres">
      <dgm:prSet presAssocID="{77A76B3B-AE8B-487F-AAF8-6DBF55E3ACA5}" presName="sibTrans" presStyleLbl="sibTrans2D1" presStyleIdx="2" presStyleCnt="3"/>
      <dgm:spPr/>
    </dgm:pt>
    <dgm:pt modelId="{7F3287AA-9C7D-4004-915B-1EF72F3ECA71}" type="pres">
      <dgm:prSet presAssocID="{77A76B3B-AE8B-487F-AAF8-6DBF55E3ACA5}" presName="connectorText" presStyleLbl="sibTrans2D1" presStyleIdx="2" presStyleCnt="3"/>
      <dgm:spPr/>
    </dgm:pt>
  </dgm:ptLst>
  <dgm:cxnLst>
    <dgm:cxn modelId="{3EB0D5F7-5244-4B16-AC5E-27BEDEF885C2}" type="presOf" srcId="{77A76B3B-AE8B-487F-AAF8-6DBF55E3ACA5}" destId="{7F3287AA-9C7D-4004-915B-1EF72F3ECA71}" srcOrd="1" destOrd="0" presId="urn:microsoft.com/office/officeart/2005/8/layout/cycle7"/>
    <dgm:cxn modelId="{B405B9B3-380E-4579-9FD9-5B7FFBD480E8}" type="presOf" srcId="{77A76B3B-AE8B-487F-AAF8-6DBF55E3ACA5}" destId="{4F180D15-7122-4B7F-8BCD-52A20CD2D30B}" srcOrd="0" destOrd="0" presId="urn:microsoft.com/office/officeart/2005/8/layout/cycle7"/>
    <dgm:cxn modelId="{ED49D792-25A6-441B-B75A-3A6EFE428A33}" type="presOf" srcId="{DDA8D38B-5AF9-4FEE-8053-557E1DF8E78F}" destId="{619D2316-08A2-4854-BE59-CF1ACF77597E}" srcOrd="0" destOrd="0" presId="urn:microsoft.com/office/officeart/2005/8/layout/cycle7"/>
    <dgm:cxn modelId="{B770E377-57DE-43BB-BD72-3FE34720C711}" type="presOf" srcId="{DA5176AA-5D02-407A-BA0F-56CB32BE0854}" destId="{D23D2D33-7F8A-47B6-848B-0D8FA69386E5}" srcOrd="0" destOrd="0" presId="urn:microsoft.com/office/officeart/2005/8/layout/cycle7"/>
    <dgm:cxn modelId="{D37E8028-9804-4628-84CB-10D95E7A7A70}" type="presOf" srcId="{E2395AAD-0908-4415-8C67-F4E5085AB2AB}" destId="{8B6E3619-0896-4048-92BA-F6AD33133916}" srcOrd="0" destOrd="0" presId="urn:microsoft.com/office/officeart/2005/8/layout/cycle7"/>
    <dgm:cxn modelId="{D70DF2F0-400E-43CF-956A-75D74F475B8B}" type="presOf" srcId="{87393AF4-3AEA-46E7-8ECF-C643B8DC3677}" destId="{E5F125D6-2CF8-4B1B-AFD4-01BD0FEC180C}" srcOrd="1" destOrd="0" presId="urn:microsoft.com/office/officeart/2005/8/layout/cycle7"/>
    <dgm:cxn modelId="{1E51E9EB-8694-4F76-8EC6-665E4C4DD535}" srcId="{E2395AAD-0908-4415-8C67-F4E5085AB2AB}" destId="{DA5176AA-5D02-407A-BA0F-56CB32BE0854}" srcOrd="1" destOrd="0" parTransId="{3BF50B66-6BDD-43CB-96B4-6AAF020B181D}" sibTransId="{87393AF4-3AEA-46E7-8ECF-C643B8DC3677}"/>
    <dgm:cxn modelId="{82569CFC-25BC-4199-9F9F-698D3AC09F96}" srcId="{E2395AAD-0908-4415-8C67-F4E5085AB2AB}" destId="{8805419C-8510-4AB7-9A08-040CF5A3EF88}" srcOrd="0" destOrd="0" parTransId="{95CE8186-A4DA-4525-BB12-7EC9B176824D}" sibTransId="{D0EC64DA-8411-49B4-A4F5-D730717CF137}"/>
    <dgm:cxn modelId="{20ADFF01-DDF8-48BB-88BC-18DB130B5002}" type="presOf" srcId="{8805419C-8510-4AB7-9A08-040CF5A3EF88}" destId="{DFC15FEF-6E75-4FAA-96B6-AC2D72699DCC}" srcOrd="0" destOrd="0" presId="urn:microsoft.com/office/officeart/2005/8/layout/cycle7"/>
    <dgm:cxn modelId="{4EB6A43A-E98C-4965-BA21-B9864D5CA3A2}" srcId="{E2395AAD-0908-4415-8C67-F4E5085AB2AB}" destId="{DDA8D38B-5AF9-4FEE-8053-557E1DF8E78F}" srcOrd="2" destOrd="0" parTransId="{04A72945-B504-44FA-8A8D-DD0ABDD8448D}" sibTransId="{77A76B3B-AE8B-487F-AAF8-6DBF55E3ACA5}"/>
    <dgm:cxn modelId="{6166CD78-221C-4390-83C4-96F0F36CEA44}" type="presOf" srcId="{D0EC64DA-8411-49B4-A4F5-D730717CF137}" destId="{97D383A0-5A70-484B-AB0D-A201F46CDECE}" srcOrd="0" destOrd="0" presId="urn:microsoft.com/office/officeart/2005/8/layout/cycle7"/>
    <dgm:cxn modelId="{5E4A8C35-28F0-49F5-8FF3-706BB85527D0}" type="presOf" srcId="{87393AF4-3AEA-46E7-8ECF-C643B8DC3677}" destId="{BC298841-0FDF-44B2-BA14-85BF960F29F6}" srcOrd="0" destOrd="0" presId="urn:microsoft.com/office/officeart/2005/8/layout/cycle7"/>
    <dgm:cxn modelId="{3FA5544F-1B4D-4D7A-BEEA-7FE256E6FA25}" type="presOf" srcId="{D0EC64DA-8411-49B4-A4F5-D730717CF137}" destId="{154DFD0A-411F-4563-99E3-A699DA3E056B}" srcOrd="1" destOrd="0" presId="urn:microsoft.com/office/officeart/2005/8/layout/cycle7"/>
    <dgm:cxn modelId="{23413076-6F9C-4D17-961D-5223BF6EFEC8}" type="presParOf" srcId="{8B6E3619-0896-4048-92BA-F6AD33133916}" destId="{DFC15FEF-6E75-4FAA-96B6-AC2D72699DCC}" srcOrd="0" destOrd="0" presId="urn:microsoft.com/office/officeart/2005/8/layout/cycle7"/>
    <dgm:cxn modelId="{C87051FC-C0A6-4627-9368-77A2797C3619}" type="presParOf" srcId="{8B6E3619-0896-4048-92BA-F6AD33133916}" destId="{97D383A0-5A70-484B-AB0D-A201F46CDECE}" srcOrd="1" destOrd="0" presId="urn:microsoft.com/office/officeart/2005/8/layout/cycle7"/>
    <dgm:cxn modelId="{CFD50829-B287-4A9C-938C-C2882B74CFAB}" type="presParOf" srcId="{97D383A0-5A70-484B-AB0D-A201F46CDECE}" destId="{154DFD0A-411F-4563-99E3-A699DA3E056B}" srcOrd="0" destOrd="0" presId="urn:microsoft.com/office/officeart/2005/8/layout/cycle7"/>
    <dgm:cxn modelId="{FC921C6A-1B68-4643-BD4E-955638899774}" type="presParOf" srcId="{8B6E3619-0896-4048-92BA-F6AD33133916}" destId="{D23D2D33-7F8A-47B6-848B-0D8FA69386E5}" srcOrd="2" destOrd="0" presId="urn:microsoft.com/office/officeart/2005/8/layout/cycle7"/>
    <dgm:cxn modelId="{81C0DF37-42D5-4751-89B6-33CC070D6E72}" type="presParOf" srcId="{8B6E3619-0896-4048-92BA-F6AD33133916}" destId="{BC298841-0FDF-44B2-BA14-85BF960F29F6}" srcOrd="3" destOrd="0" presId="urn:microsoft.com/office/officeart/2005/8/layout/cycle7"/>
    <dgm:cxn modelId="{7457E045-1CC7-450E-B6B5-27515CBAFA63}" type="presParOf" srcId="{BC298841-0FDF-44B2-BA14-85BF960F29F6}" destId="{E5F125D6-2CF8-4B1B-AFD4-01BD0FEC180C}" srcOrd="0" destOrd="0" presId="urn:microsoft.com/office/officeart/2005/8/layout/cycle7"/>
    <dgm:cxn modelId="{240DE73D-6797-41ED-AA57-7BF9653C89AE}" type="presParOf" srcId="{8B6E3619-0896-4048-92BA-F6AD33133916}" destId="{619D2316-08A2-4854-BE59-CF1ACF77597E}" srcOrd="4" destOrd="0" presId="urn:microsoft.com/office/officeart/2005/8/layout/cycle7"/>
    <dgm:cxn modelId="{0B5FCFEF-9B05-4267-BAC8-258AAB2DEFF6}" type="presParOf" srcId="{8B6E3619-0896-4048-92BA-F6AD33133916}" destId="{4F180D15-7122-4B7F-8BCD-52A20CD2D30B}" srcOrd="5" destOrd="0" presId="urn:microsoft.com/office/officeart/2005/8/layout/cycle7"/>
    <dgm:cxn modelId="{C3D56B8A-D85F-47FB-9C14-319A3FBC5A98}" type="presParOf" srcId="{4F180D15-7122-4B7F-8BCD-52A20CD2D30B}" destId="{7F3287AA-9C7D-4004-915B-1EF72F3ECA71}" srcOrd="0" destOrd="0" presId="urn:microsoft.com/office/officeart/2005/8/layout/cycle7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4F3B4A9-8850-48E3-99AE-65863D064197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A2753006-0CAE-4A5A-A224-4E7BF836802D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IN" dirty="0" smtClean="0">
              <a:solidFill>
                <a:srgbClr val="FF0000"/>
              </a:solidFill>
            </a:rPr>
            <a:t>1.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rhuksa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‘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kfDr;ksa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dks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,d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gh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vax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esa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ladsfUnzr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dj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fn;k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tk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; </a:t>
          </a:r>
          <a:endParaRPr lang="en-IN" dirty="0">
            <a:solidFill>
              <a:srgbClr val="FF0000"/>
            </a:solidFill>
          </a:endParaRPr>
        </a:p>
      </dgm:t>
    </dgm:pt>
    <dgm:pt modelId="{E2ABFBB5-99AA-4D69-B974-C95F8B28334C}" type="parTrans" cxnId="{99CC0721-D3F5-4B6F-AC74-28BF7D2ACC2F}">
      <dgm:prSet/>
      <dgm:spPr/>
      <dgm:t>
        <a:bodyPr/>
        <a:lstStyle/>
        <a:p>
          <a:endParaRPr lang="en-IN"/>
        </a:p>
      </dgm:t>
    </dgm:pt>
    <dgm:pt modelId="{53CAA423-E54F-494F-9F11-7865A1343F14}" type="sibTrans" cxnId="{99CC0721-D3F5-4B6F-AC74-28BF7D2ACC2F}">
      <dgm:prSet/>
      <dgm:spPr/>
      <dgm:t>
        <a:bodyPr/>
        <a:lstStyle/>
        <a:p>
          <a:endParaRPr lang="en-IN"/>
        </a:p>
      </dgm:t>
    </dgm:pt>
    <dgm:pt modelId="{38B54443-B4E6-400D-94BC-DD140F08CD6F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IN" dirty="0" smtClean="0">
              <a:solidFill>
                <a:srgbClr val="FF0000"/>
              </a:solidFill>
            </a:rPr>
            <a:t>2.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fd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‘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kklu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ds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rhuksa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vaxksa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dks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ijLij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i`Fkd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dj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fn;k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FF0000"/>
              </a:solidFill>
              <a:latin typeface="Kruti Dev 011" pitchFamily="2" charset="0"/>
            </a:rPr>
            <a:t>tk</a:t>
          </a:r>
          <a:r>
            <a:rPr lang="en-US" dirty="0" smtClean="0">
              <a:solidFill>
                <a:srgbClr val="FF0000"/>
              </a:solidFill>
              <a:latin typeface="Kruti Dev 011" pitchFamily="2" charset="0"/>
            </a:rPr>
            <a:t>;</a:t>
          </a:r>
          <a:endParaRPr lang="en-IN" dirty="0">
            <a:solidFill>
              <a:srgbClr val="FF0000"/>
            </a:solidFill>
          </a:endParaRPr>
        </a:p>
      </dgm:t>
    </dgm:pt>
    <dgm:pt modelId="{8BEF332B-3FA8-4606-86F0-85F14FA32AF0}" type="parTrans" cxnId="{97E23B09-E3C7-4CC9-A459-BE3F195D5BAF}">
      <dgm:prSet/>
      <dgm:spPr/>
      <dgm:t>
        <a:bodyPr/>
        <a:lstStyle/>
        <a:p>
          <a:endParaRPr lang="en-IN"/>
        </a:p>
      </dgm:t>
    </dgm:pt>
    <dgm:pt modelId="{FF4C3AC4-B8B8-479A-91E8-86E18277925D}" type="sibTrans" cxnId="{97E23B09-E3C7-4CC9-A459-BE3F195D5BAF}">
      <dgm:prSet/>
      <dgm:spPr/>
      <dgm:t>
        <a:bodyPr/>
        <a:lstStyle/>
        <a:p>
          <a:endParaRPr lang="en-IN"/>
        </a:p>
      </dgm:t>
    </dgm:pt>
    <dgm:pt modelId="{49D64D54-69E3-41B8-8616-31FC266FC6EF}" type="pres">
      <dgm:prSet presAssocID="{84F3B4A9-8850-48E3-99AE-65863D064197}" presName="linearFlow" presStyleCnt="0">
        <dgm:presLayoutVars>
          <dgm:resizeHandles val="exact"/>
        </dgm:presLayoutVars>
      </dgm:prSet>
      <dgm:spPr/>
    </dgm:pt>
    <dgm:pt modelId="{E6B4C03E-7E45-4DC6-8CEE-02D893DC5985}" type="pres">
      <dgm:prSet presAssocID="{A2753006-0CAE-4A5A-A224-4E7BF836802D}" presName="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98FE2490-3BC9-43AC-A810-856973B21F51}" type="pres">
      <dgm:prSet presAssocID="{53CAA423-E54F-494F-9F11-7865A1343F14}" presName="sibTrans" presStyleLbl="sibTrans2D1" presStyleIdx="0" presStyleCnt="1"/>
      <dgm:spPr/>
    </dgm:pt>
    <dgm:pt modelId="{C76FE22A-1A04-4C61-B81E-E0449B0744B2}" type="pres">
      <dgm:prSet presAssocID="{53CAA423-E54F-494F-9F11-7865A1343F14}" presName="connectorText" presStyleLbl="sibTrans2D1" presStyleIdx="0" presStyleCnt="1"/>
      <dgm:spPr/>
    </dgm:pt>
    <dgm:pt modelId="{3DB702ED-FBD9-44E0-90C7-C76186329B02}" type="pres">
      <dgm:prSet presAssocID="{38B54443-B4E6-400D-94BC-DD140F08CD6F}" presName="node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5EEB9914-196A-4074-A87B-E4E2ECB4CFDD}" type="presOf" srcId="{A2753006-0CAE-4A5A-A224-4E7BF836802D}" destId="{E6B4C03E-7E45-4DC6-8CEE-02D893DC5985}" srcOrd="0" destOrd="0" presId="urn:microsoft.com/office/officeart/2005/8/layout/process2"/>
    <dgm:cxn modelId="{22E0DD40-3F0B-442F-BAFA-13AF14E829C5}" type="presOf" srcId="{53CAA423-E54F-494F-9F11-7865A1343F14}" destId="{98FE2490-3BC9-43AC-A810-856973B21F51}" srcOrd="0" destOrd="0" presId="urn:microsoft.com/office/officeart/2005/8/layout/process2"/>
    <dgm:cxn modelId="{179FE047-3A0D-40FE-A911-A868BF0DA355}" type="presOf" srcId="{53CAA423-E54F-494F-9F11-7865A1343F14}" destId="{C76FE22A-1A04-4C61-B81E-E0449B0744B2}" srcOrd="1" destOrd="0" presId="urn:microsoft.com/office/officeart/2005/8/layout/process2"/>
    <dgm:cxn modelId="{83408D50-4D5F-4922-8374-B74E34F08F6E}" type="presOf" srcId="{38B54443-B4E6-400D-94BC-DD140F08CD6F}" destId="{3DB702ED-FBD9-44E0-90C7-C76186329B02}" srcOrd="0" destOrd="0" presId="urn:microsoft.com/office/officeart/2005/8/layout/process2"/>
    <dgm:cxn modelId="{97E23B09-E3C7-4CC9-A459-BE3F195D5BAF}" srcId="{84F3B4A9-8850-48E3-99AE-65863D064197}" destId="{38B54443-B4E6-400D-94BC-DD140F08CD6F}" srcOrd="1" destOrd="0" parTransId="{8BEF332B-3FA8-4606-86F0-85F14FA32AF0}" sibTransId="{FF4C3AC4-B8B8-479A-91E8-86E18277925D}"/>
    <dgm:cxn modelId="{99CC0721-D3F5-4B6F-AC74-28BF7D2ACC2F}" srcId="{84F3B4A9-8850-48E3-99AE-65863D064197}" destId="{A2753006-0CAE-4A5A-A224-4E7BF836802D}" srcOrd="0" destOrd="0" parTransId="{E2ABFBB5-99AA-4D69-B974-C95F8B28334C}" sibTransId="{53CAA423-E54F-494F-9F11-7865A1343F14}"/>
    <dgm:cxn modelId="{FE4530EF-A4A6-4FFA-BA87-E546E22BA0D4}" type="presOf" srcId="{84F3B4A9-8850-48E3-99AE-65863D064197}" destId="{49D64D54-69E3-41B8-8616-31FC266FC6EF}" srcOrd="0" destOrd="0" presId="urn:microsoft.com/office/officeart/2005/8/layout/process2"/>
    <dgm:cxn modelId="{44C56203-84B8-4924-B28B-8C9C5C10D9EF}" type="presParOf" srcId="{49D64D54-69E3-41B8-8616-31FC266FC6EF}" destId="{E6B4C03E-7E45-4DC6-8CEE-02D893DC5985}" srcOrd="0" destOrd="0" presId="urn:microsoft.com/office/officeart/2005/8/layout/process2"/>
    <dgm:cxn modelId="{466638FC-A2B6-4CD9-9425-59CECDCB0FFA}" type="presParOf" srcId="{49D64D54-69E3-41B8-8616-31FC266FC6EF}" destId="{98FE2490-3BC9-43AC-A810-856973B21F51}" srcOrd="1" destOrd="0" presId="urn:microsoft.com/office/officeart/2005/8/layout/process2"/>
    <dgm:cxn modelId="{4C6B28A2-50E5-4849-AC3E-0A040DEBE3C2}" type="presParOf" srcId="{98FE2490-3BC9-43AC-A810-856973B21F51}" destId="{C76FE22A-1A04-4C61-B81E-E0449B0744B2}" srcOrd="0" destOrd="0" presId="urn:microsoft.com/office/officeart/2005/8/layout/process2"/>
    <dgm:cxn modelId="{5A0C3A38-4639-4FB4-AD14-B5613A0BD18A}" type="presParOf" srcId="{49D64D54-69E3-41B8-8616-31FC266FC6EF}" destId="{3DB702ED-FBD9-44E0-90C7-C76186329B02}" srcOrd="2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73176C38-8A9C-4FED-9A19-C887311E8A49}" type="doc">
      <dgm:prSet loTypeId="urn:microsoft.com/office/officeart/2005/8/layout/process2" loCatId="process" qsTypeId="urn:microsoft.com/office/officeart/2005/8/quickstyle/simple1" qsCatId="simple" csTypeId="urn:microsoft.com/office/officeart/2005/8/colors/accent1_2" csCatId="accent1" phldr="1"/>
      <dgm:spPr/>
    </dgm:pt>
    <dgm:pt modelId="{9828CA51-35EB-4CD8-9CBE-0D64B3B162D9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ljdkj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dh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fujadq’krk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ij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jksd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Check to the tyranny of the Government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dirty="0">
            <a:solidFill>
              <a:srgbClr val="C00000"/>
            </a:solidFill>
          </a:endParaRPr>
        </a:p>
      </dgm:t>
    </dgm:pt>
    <dgm:pt modelId="{66635F82-E996-4700-A592-5011D7507118}" type="parTrans" cxnId="{E6521B0A-D719-4C6A-A3C3-699174FABBDC}">
      <dgm:prSet/>
      <dgm:spPr/>
      <dgm:t>
        <a:bodyPr/>
        <a:lstStyle/>
        <a:p>
          <a:endParaRPr lang="en-IN"/>
        </a:p>
      </dgm:t>
    </dgm:pt>
    <dgm:pt modelId="{D6AB5B50-5351-4A22-A1D3-0DF632BE6785}" type="sibTrans" cxnId="{E6521B0A-D719-4C6A-A3C3-699174FABBDC}">
      <dgm:prSet/>
      <dgm:spPr/>
      <dgm:t>
        <a:bodyPr/>
        <a:lstStyle/>
        <a:p>
          <a:endParaRPr lang="en-IN"/>
        </a:p>
      </dgm:t>
    </dgm:pt>
    <dgm:pt modelId="{5B41E846-5D97-4083-B707-D8AE238E53F2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dk;Z&amp;fo’ks”khdj.k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mi;ksx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Utilization of </a:t>
          </a:r>
          <a:r>
            <a:rPr lang="en-US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Sepcialization</a:t>
          </a:r>
          <a:r>
            <a: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of functions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dirty="0">
            <a:solidFill>
              <a:srgbClr val="C00000"/>
            </a:solidFill>
          </a:endParaRPr>
        </a:p>
      </dgm:t>
    </dgm:pt>
    <dgm:pt modelId="{F0030E98-64BA-46B5-83CB-E3581F529CC8}" type="parTrans" cxnId="{C71013DA-1B54-4194-A2FE-CD4280D2D50E}">
      <dgm:prSet/>
      <dgm:spPr/>
      <dgm:t>
        <a:bodyPr/>
        <a:lstStyle/>
        <a:p>
          <a:endParaRPr lang="en-IN"/>
        </a:p>
      </dgm:t>
    </dgm:pt>
    <dgm:pt modelId="{CF12CC60-B734-4E8B-8F1A-3E2CBFA5664E}" type="sibTrans" cxnId="{C71013DA-1B54-4194-A2FE-CD4280D2D50E}">
      <dgm:prSet/>
      <dgm:spPr/>
      <dgm:t>
        <a:bodyPr/>
        <a:lstStyle/>
        <a:p>
          <a:endParaRPr lang="en-IN"/>
        </a:p>
      </dgm:t>
    </dgm:pt>
    <dgm:pt modelId="{61AE7EE1-ED1B-4E62-A782-357B05C7BA25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dk;Z&amp;foHkktu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ls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dk;Z&amp;dq’kyrk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esa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o`f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) ¼</a:t>
          </a:r>
          <a:r>
            <a: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Increase in efficiency because of division of functions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dirty="0">
            <a:solidFill>
              <a:srgbClr val="C00000"/>
            </a:solidFill>
          </a:endParaRPr>
        </a:p>
      </dgm:t>
    </dgm:pt>
    <dgm:pt modelId="{ABC6A271-5C13-48EA-9EE9-54EBEE979619}" type="parTrans" cxnId="{8D5368D7-AC81-413F-96E4-319E40372735}">
      <dgm:prSet/>
      <dgm:spPr/>
      <dgm:t>
        <a:bodyPr/>
        <a:lstStyle/>
        <a:p>
          <a:endParaRPr lang="en-IN"/>
        </a:p>
      </dgm:t>
    </dgm:pt>
    <dgm:pt modelId="{E778A4E2-A322-48C8-BC58-07EFB4AC746E}" type="sibTrans" cxnId="{8D5368D7-AC81-413F-96E4-319E40372735}">
      <dgm:prSet/>
      <dgm:spPr/>
      <dgm:t>
        <a:bodyPr/>
        <a:lstStyle/>
        <a:p>
          <a:endParaRPr lang="en-IN"/>
        </a:p>
      </dgm:t>
    </dgm:pt>
    <dgm:pt modelId="{8BC9AAD2-CFE8-4278-BC2B-B4FBB9E451CC}">
      <dgm:prSet phldrT="[Text]">
        <dgm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U;k;ikfydk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dh Lora=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rk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ds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fy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, </a:t>
          </a:r>
          <a:r>
            <a:rPr lang="en-US" dirty="0" err="1" smtClean="0">
              <a:solidFill>
                <a:srgbClr val="C00000"/>
              </a:solidFill>
              <a:latin typeface="Kruti Dev 011" pitchFamily="2" charset="0"/>
            </a:rPr>
            <a:t>vko’;d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Necessary for the independence of Judiciary</a:t>
          </a:r>
          <a:r>
            <a:rPr lang="en-US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dirty="0">
            <a:solidFill>
              <a:srgbClr val="C00000"/>
            </a:solidFill>
          </a:endParaRPr>
        </a:p>
      </dgm:t>
    </dgm:pt>
    <dgm:pt modelId="{A4E05C13-2F68-496C-BE32-D541D83A9171}" type="parTrans" cxnId="{B52096DB-8587-4148-B977-BBB7E2289423}">
      <dgm:prSet/>
      <dgm:spPr/>
      <dgm:t>
        <a:bodyPr/>
        <a:lstStyle/>
        <a:p>
          <a:endParaRPr lang="en-IN"/>
        </a:p>
      </dgm:t>
    </dgm:pt>
    <dgm:pt modelId="{F79230DC-AFB1-4D74-9D7C-7565BE13028E}" type="sibTrans" cxnId="{B52096DB-8587-4148-B977-BBB7E2289423}">
      <dgm:prSet/>
      <dgm:spPr/>
      <dgm:t>
        <a:bodyPr/>
        <a:lstStyle/>
        <a:p>
          <a:endParaRPr lang="en-IN"/>
        </a:p>
      </dgm:t>
    </dgm:pt>
    <dgm:pt modelId="{63A89B30-78CC-4B38-9BD8-B0C3AFBECC97}" type="pres">
      <dgm:prSet presAssocID="{73176C38-8A9C-4FED-9A19-C887311E8A49}" presName="linearFlow" presStyleCnt="0">
        <dgm:presLayoutVars>
          <dgm:resizeHandles val="exact"/>
        </dgm:presLayoutVars>
      </dgm:prSet>
      <dgm:spPr/>
    </dgm:pt>
    <dgm:pt modelId="{E401BC1A-7BDD-4857-8793-C72AA4C815BA}" type="pres">
      <dgm:prSet presAssocID="{9828CA51-35EB-4CD8-9CBE-0D64B3B162D9}" presName="node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A1CF6761-DBF4-49DD-A926-8C62FA8CECF5}" type="pres">
      <dgm:prSet presAssocID="{D6AB5B50-5351-4A22-A1D3-0DF632BE6785}" presName="sibTrans" presStyleLbl="sibTrans2D1" presStyleIdx="0" presStyleCnt="3"/>
      <dgm:spPr/>
    </dgm:pt>
    <dgm:pt modelId="{66B4159F-5493-45B4-9567-D30F8D238E9D}" type="pres">
      <dgm:prSet presAssocID="{D6AB5B50-5351-4A22-A1D3-0DF632BE6785}" presName="connectorText" presStyleLbl="sibTrans2D1" presStyleIdx="0" presStyleCnt="3"/>
      <dgm:spPr/>
    </dgm:pt>
    <dgm:pt modelId="{FA69B130-F716-4511-8C1D-DFA9B91D63F7}" type="pres">
      <dgm:prSet presAssocID="{5B41E846-5D97-4083-B707-D8AE238E53F2}" presName="node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7EC7F0DC-ABA9-4CFC-AF71-E8A437A498C2}" type="pres">
      <dgm:prSet presAssocID="{CF12CC60-B734-4E8B-8F1A-3E2CBFA5664E}" presName="sibTrans" presStyleLbl="sibTrans2D1" presStyleIdx="1" presStyleCnt="3"/>
      <dgm:spPr/>
    </dgm:pt>
    <dgm:pt modelId="{079FA0D0-48A9-4ABA-B7D1-F99161ED454F}" type="pres">
      <dgm:prSet presAssocID="{CF12CC60-B734-4E8B-8F1A-3E2CBFA5664E}" presName="connectorText" presStyleLbl="sibTrans2D1" presStyleIdx="1" presStyleCnt="3"/>
      <dgm:spPr/>
    </dgm:pt>
    <dgm:pt modelId="{FBB7B53C-2D9A-406B-93E8-8D5FCE1BDD0F}" type="pres">
      <dgm:prSet presAssocID="{61AE7EE1-ED1B-4E62-A782-357B05C7BA25}" presName="node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8F551C72-7D8D-4AEF-A8A7-B2F74FC2DC94}" type="pres">
      <dgm:prSet presAssocID="{E778A4E2-A322-48C8-BC58-07EFB4AC746E}" presName="sibTrans" presStyleLbl="sibTrans2D1" presStyleIdx="2" presStyleCnt="3"/>
      <dgm:spPr/>
    </dgm:pt>
    <dgm:pt modelId="{D44AF616-4F57-427C-8DB8-3F0995227D29}" type="pres">
      <dgm:prSet presAssocID="{E778A4E2-A322-48C8-BC58-07EFB4AC746E}" presName="connectorText" presStyleLbl="sibTrans2D1" presStyleIdx="2" presStyleCnt="3"/>
      <dgm:spPr/>
    </dgm:pt>
    <dgm:pt modelId="{4032312F-442A-4AB2-A82D-8E7FD58B29A0}" type="pres">
      <dgm:prSet presAssocID="{8BC9AAD2-CFE8-4278-BC2B-B4FBB9E451CC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D108BC04-CA35-4968-B02D-1006B29C1BA4}" type="presOf" srcId="{E778A4E2-A322-48C8-BC58-07EFB4AC746E}" destId="{D44AF616-4F57-427C-8DB8-3F0995227D29}" srcOrd="1" destOrd="0" presId="urn:microsoft.com/office/officeart/2005/8/layout/process2"/>
    <dgm:cxn modelId="{8D5368D7-AC81-413F-96E4-319E40372735}" srcId="{73176C38-8A9C-4FED-9A19-C887311E8A49}" destId="{61AE7EE1-ED1B-4E62-A782-357B05C7BA25}" srcOrd="2" destOrd="0" parTransId="{ABC6A271-5C13-48EA-9EE9-54EBEE979619}" sibTransId="{E778A4E2-A322-48C8-BC58-07EFB4AC746E}"/>
    <dgm:cxn modelId="{565E8B38-9650-4CD0-A14F-B99801CC9B0C}" type="presOf" srcId="{D6AB5B50-5351-4A22-A1D3-0DF632BE6785}" destId="{66B4159F-5493-45B4-9567-D30F8D238E9D}" srcOrd="1" destOrd="0" presId="urn:microsoft.com/office/officeart/2005/8/layout/process2"/>
    <dgm:cxn modelId="{30A59A91-9103-437F-AB1E-64D65782CA98}" type="presOf" srcId="{8BC9AAD2-CFE8-4278-BC2B-B4FBB9E451CC}" destId="{4032312F-442A-4AB2-A82D-8E7FD58B29A0}" srcOrd="0" destOrd="0" presId="urn:microsoft.com/office/officeart/2005/8/layout/process2"/>
    <dgm:cxn modelId="{7F10F9A2-44D6-4F61-90EF-B3944C65C72E}" type="presOf" srcId="{D6AB5B50-5351-4A22-A1D3-0DF632BE6785}" destId="{A1CF6761-DBF4-49DD-A926-8C62FA8CECF5}" srcOrd="0" destOrd="0" presId="urn:microsoft.com/office/officeart/2005/8/layout/process2"/>
    <dgm:cxn modelId="{D8EFDDFE-D86D-4E99-95E3-3E0E26398812}" type="presOf" srcId="{9828CA51-35EB-4CD8-9CBE-0D64B3B162D9}" destId="{E401BC1A-7BDD-4857-8793-C72AA4C815BA}" srcOrd="0" destOrd="0" presId="urn:microsoft.com/office/officeart/2005/8/layout/process2"/>
    <dgm:cxn modelId="{66401C96-3034-450B-AEE1-8886CB2A2A7F}" type="presOf" srcId="{5B41E846-5D97-4083-B707-D8AE238E53F2}" destId="{FA69B130-F716-4511-8C1D-DFA9B91D63F7}" srcOrd="0" destOrd="0" presId="urn:microsoft.com/office/officeart/2005/8/layout/process2"/>
    <dgm:cxn modelId="{530CF40D-C0B2-479E-B0DD-0C33B838D896}" type="presOf" srcId="{E778A4E2-A322-48C8-BC58-07EFB4AC746E}" destId="{8F551C72-7D8D-4AEF-A8A7-B2F74FC2DC94}" srcOrd="0" destOrd="0" presId="urn:microsoft.com/office/officeart/2005/8/layout/process2"/>
    <dgm:cxn modelId="{E6521B0A-D719-4C6A-A3C3-699174FABBDC}" srcId="{73176C38-8A9C-4FED-9A19-C887311E8A49}" destId="{9828CA51-35EB-4CD8-9CBE-0D64B3B162D9}" srcOrd="0" destOrd="0" parTransId="{66635F82-E996-4700-A592-5011D7507118}" sibTransId="{D6AB5B50-5351-4A22-A1D3-0DF632BE6785}"/>
    <dgm:cxn modelId="{20391928-D4CC-4774-A97F-2EC6F51DBA57}" type="presOf" srcId="{61AE7EE1-ED1B-4E62-A782-357B05C7BA25}" destId="{FBB7B53C-2D9A-406B-93E8-8D5FCE1BDD0F}" srcOrd="0" destOrd="0" presId="urn:microsoft.com/office/officeart/2005/8/layout/process2"/>
    <dgm:cxn modelId="{B52096DB-8587-4148-B977-BBB7E2289423}" srcId="{73176C38-8A9C-4FED-9A19-C887311E8A49}" destId="{8BC9AAD2-CFE8-4278-BC2B-B4FBB9E451CC}" srcOrd="3" destOrd="0" parTransId="{A4E05C13-2F68-496C-BE32-D541D83A9171}" sibTransId="{F79230DC-AFB1-4D74-9D7C-7565BE13028E}"/>
    <dgm:cxn modelId="{C71013DA-1B54-4194-A2FE-CD4280D2D50E}" srcId="{73176C38-8A9C-4FED-9A19-C887311E8A49}" destId="{5B41E846-5D97-4083-B707-D8AE238E53F2}" srcOrd="1" destOrd="0" parTransId="{F0030E98-64BA-46B5-83CB-E3581F529CC8}" sibTransId="{CF12CC60-B734-4E8B-8F1A-3E2CBFA5664E}"/>
    <dgm:cxn modelId="{D2CC3E09-3C59-4F79-94C7-0E09E11D39C7}" type="presOf" srcId="{CF12CC60-B734-4E8B-8F1A-3E2CBFA5664E}" destId="{7EC7F0DC-ABA9-4CFC-AF71-E8A437A498C2}" srcOrd="0" destOrd="0" presId="urn:microsoft.com/office/officeart/2005/8/layout/process2"/>
    <dgm:cxn modelId="{36AB3880-CE72-408D-9909-C6A3A094FFF7}" type="presOf" srcId="{73176C38-8A9C-4FED-9A19-C887311E8A49}" destId="{63A89B30-78CC-4B38-9BD8-B0C3AFBECC97}" srcOrd="0" destOrd="0" presId="urn:microsoft.com/office/officeart/2005/8/layout/process2"/>
    <dgm:cxn modelId="{056D8330-B44B-4BB6-A390-11FBCAA5DC80}" type="presOf" srcId="{CF12CC60-B734-4E8B-8F1A-3E2CBFA5664E}" destId="{079FA0D0-48A9-4ABA-B7D1-F99161ED454F}" srcOrd="1" destOrd="0" presId="urn:microsoft.com/office/officeart/2005/8/layout/process2"/>
    <dgm:cxn modelId="{FF0D9CFB-6F15-4804-855F-B67F30AFDB92}" type="presParOf" srcId="{63A89B30-78CC-4B38-9BD8-B0C3AFBECC97}" destId="{E401BC1A-7BDD-4857-8793-C72AA4C815BA}" srcOrd="0" destOrd="0" presId="urn:microsoft.com/office/officeart/2005/8/layout/process2"/>
    <dgm:cxn modelId="{ABC4670F-B226-4EC6-9F02-B0CA50D5FF41}" type="presParOf" srcId="{63A89B30-78CC-4B38-9BD8-B0C3AFBECC97}" destId="{A1CF6761-DBF4-49DD-A926-8C62FA8CECF5}" srcOrd="1" destOrd="0" presId="urn:microsoft.com/office/officeart/2005/8/layout/process2"/>
    <dgm:cxn modelId="{720F917C-D8C2-49EA-984F-6D9C4066BE42}" type="presParOf" srcId="{A1CF6761-DBF4-49DD-A926-8C62FA8CECF5}" destId="{66B4159F-5493-45B4-9567-D30F8D238E9D}" srcOrd="0" destOrd="0" presId="urn:microsoft.com/office/officeart/2005/8/layout/process2"/>
    <dgm:cxn modelId="{560A502A-646E-4797-97DD-2F9E9377FBF1}" type="presParOf" srcId="{63A89B30-78CC-4B38-9BD8-B0C3AFBECC97}" destId="{FA69B130-F716-4511-8C1D-DFA9B91D63F7}" srcOrd="2" destOrd="0" presId="urn:microsoft.com/office/officeart/2005/8/layout/process2"/>
    <dgm:cxn modelId="{FF665A37-6074-4E0F-B6F2-30AC4E468364}" type="presParOf" srcId="{63A89B30-78CC-4B38-9BD8-B0C3AFBECC97}" destId="{7EC7F0DC-ABA9-4CFC-AF71-E8A437A498C2}" srcOrd="3" destOrd="0" presId="urn:microsoft.com/office/officeart/2005/8/layout/process2"/>
    <dgm:cxn modelId="{6E9F6992-4D65-4131-8D3E-415048218C36}" type="presParOf" srcId="{7EC7F0DC-ABA9-4CFC-AF71-E8A437A498C2}" destId="{079FA0D0-48A9-4ABA-B7D1-F99161ED454F}" srcOrd="0" destOrd="0" presId="urn:microsoft.com/office/officeart/2005/8/layout/process2"/>
    <dgm:cxn modelId="{EBEC9F8B-E452-4DFA-8F95-EF8A608E9CF2}" type="presParOf" srcId="{63A89B30-78CC-4B38-9BD8-B0C3AFBECC97}" destId="{FBB7B53C-2D9A-406B-93E8-8D5FCE1BDD0F}" srcOrd="4" destOrd="0" presId="urn:microsoft.com/office/officeart/2005/8/layout/process2"/>
    <dgm:cxn modelId="{1516121A-0174-4CF6-8BDE-86BD8BED738F}" type="presParOf" srcId="{63A89B30-78CC-4B38-9BD8-B0C3AFBECC97}" destId="{8F551C72-7D8D-4AEF-A8A7-B2F74FC2DC94}" srcOrd="5" destOrd="0" presId="urn:microsoft.com/office/officeart/2005/8/layout/process2"/>
    <dgm:cxn modelId="{F9A9F9FB-14CA-480B-B0D7-E3C6712B441F}" type="presParOf" srcId="{8F551C72-7D8D-4AEF-A8A7-B2F74FC2DC94}" destId="{D44AF616-4F57-427C-8DB8-3F0995227D29}" srcOrd="0" destOrd="0" presId="urn:microsoft.com/office/officeart/2005/8/layout/process2"/>
    <dgm:cxn modelId="{A58E9041-1ABA-4AB2-9DF8-062B2818FA17}" type="presParOf" srcId="{63A89B30-78CC-4B38-9BD8-B0C3AFBECC97}" destId="{4032312F-442A-4AB2-A82D-8E7FD58B29A0}" srcOrd="6" destOrd="0" presId="urn:microsoft.com/office/officeart/2005/8/layout/process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FC15FEF-6E75-4FAA-96B6-AC2D72699DCC}">
      <dsp:nvSpPr>
        <dsp:cNvPr id="0" name=""/>
        <dsp:cNvSpPr/>
      </dsp:nvSpPr>
      <dsp:spPr>
        <a:xfrm>
          <a:off x="2112652" y="1009"/>
          <a:ext cx="1946895" cy="97344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rgbClr val="C00000"/>
              </a:solidFill>
              <a:latin typeface="Kruti Dev 011" pitchFamily="2" charset="0"/>
            </a:rPr>
            <a:t>O;oLFkkfidk</a:t>
          </a:r>
          <a:endParaRPr lang="en-IN" sz="3000" kern="1200" dirty="0">
            <a:solidFill>
              <a:srgbClr val="C00000"/>
            </a:solidFill>
          </a:endParaRPr>
        </a:p>
      </dsp:txBody>
      <dsp:txXfrm>
        <a:off x="2112652" y="1009"/>
        <a:ext cx="1946895" cy="973447"/>
      </dsp:txXfrm>
    </dsp:sp>
    <dsp:sp modelId="{97D383A0-5A70-484B-AB0D-A201F46CDECE}">
      <dsp:nvSpPr>
        <dsp:cNvPr id="0" name=""/>
        <dsp:cNvSpPr/>
      </dsp:nvSpPr>
      <dsp:spPr>
        <a:xfrm rot="3600000">
          <a:off x="3382701" y="1709246"/>
          <a:ext cx="1013986" cy="34070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3600000">
        <a:off x="3382701" y="1709246"/>
        <a:ext cx="1013986" cy="340706"/>
      </dsp:txXfrm>
    </dsp:sp>
    <dsp:sp modelId="{D23D2D33-7F8A-47B6-848B-0D8FA69386E5}">
      <dsp:nvSpPr>
        <dsp:cNvPr id="0" name=""/>
        <dsp:cNvSpPr/>
      </dsp:nvSpPr>
      <dsp:spPr>
        <a:xfrm>
          <a:off x="3719841" y="2784742"/>
          <a:ext cx="1946895" cy="97344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rgbClr val="C00000"/>
              </a:solidFill>
              <a:latin typeface="Kruti Dev 011" pitchFamily="2" charset="0"/>
            </a:rPr>
            <a:t>U;k;ikfydk</a:t>
          </a:r>
          <a:endParaRPr lang="en-IN" sz="3000" kern="1200" dirty="0">
            <a:solidFill>
              <a:srgbClr val="C00000"/>
            </a:solidFill>
          </a:endParaRPr>
        </a:p>
      </dsp:txBody>
      <dsp:txXfrm>
        <a:off x="3719841" y="2784742"/>
        <a:ext cx="1946895" cy="973447"/>
      </dsp:txXfrm>
    </dsp:sp>
    <dsp:sp modelId="{BC298841-0FDF-44B2-BA14-85BF960F29F6}">
      <dsp:nvSpPr>
        <dsp:cNvPr id="0" name=""/>
        <dsp:cNvSpPr/>
      </dsp:nvSpPr>
      <dsp:spPr>
        <a:xfrm rot="10800000">
          <a:off x="2579106" y="3101113"/>
          <a:ext cx="1013986" cy="34070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10800000">
        <a:off x="2579106" y="3101113"/>
        <a:ext cx="1013986" cy="340706"/>
      </dsp:txXfrm>
    </dsp:sp>
    <dsp:sp modelId="{619D2316-08A2-4854-BE59-CF1ACF77597E}">
      <dsp:nvSpPr>
        <dsp:cNvPr id="0" name=""/>
        <dsp:cNvSpPr/>
      </dsp:nvSpPr>
      <dsp:spPr>
        <a:xfrm>
          <a:off x="505463" y="2784742"/>
          <a:ext cx="1946895" cy="97344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tint val="70000"/>
                <a:satMod val="130000"/>
              </a:schemeClr>
            </a:gs>
            <a:gs pos="43000">
              <a:schemeClr val="accent3">
                <a:tint val="44000"/>
                <a:satMod val="165000"/>
              </a:schemeClr>
            </a:gs>
            <a:gs pos="93000">
              <a:schemeClr val="accent3">
                <a:tint val="15000"/>
                <a:satMod val="165000"/>
              </a:schemeClr>
            </a:gs>
            <a:gs pos="100000">
              <a:schemeClr val="accent3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3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3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lvl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3000" kern="1200" dirty="0" err="1" smtClean="0">
              <a:solidFill>
                <a:srgbClr val="C00000"/>
              </a:solidFill>
              <a:latin typeface="Kruti Dev 011" pitchFamily="2" charset="0"/>
            </a:rPr>
            <a:t>dk;Zikfydk</a:t>
          </a:r>
          <a:endParaRPr lang="en-IN" sz="3000" kern="1200" dirty="0">
            <a:solidFill>
              <a:srgbClr val="C00000"/>
            </a:solidFill>
          </a:endParaRPr>
        </a:p>
      </dsp:txBody>
      <dsp:txXfrm>
        <a:off x="505463" y="2784742"/>
        <a:ext cx="1946895" cy="973447"/>
      </dsp:txXfrm>
    </dsp:sp>
    <dsp:sp modelId="{4F180D15-7122-4B7F-8BCD-52A20CD2D30B}">
      <dsp:nvSpPr>
        <dsp:cNvPr id="0" name=""/>
        <dsp:cNvSpPr/>
      </dsp:nvSpPr>
      <dsp:spPr>
        <a:xfrm rot="18000000">
          <a:off x="1775512" y="1709246"/>
          <a:ext cx="1013986" cy="340706"/>
        </a:xfrm>
        <a:prstGeom prst="left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18000000">
        <a:off x="1775512" y="1709246"/>
        <a:ext cx="1013986" cy="340706"/>
      </dsp:txXfrm>
    </dsp:sp>
  </dsp:spTree>
</dsp:drawing>
</file>

<file path=ppt/diagrams/drawing2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6B4C03E-7E45-4DC6-8CEE-02D893DC5985}">
      <dsp:nvSpPr>
        <dsp:cNvPr id="0" name=""/>
        <dsp:cNvSpPr/>
      </dsp:nvSpPr>
      <dsp:spPr>
        <a:xfrm>
          <a:off x="1440581" y="558"/>
          <a:ext cx="3291036" cy="18283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>
              <a:solidFill>
                <a:srgbClr val="FF0000"/>
              </a:solidFill>
            </a:rPr>
            <a:t>1.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rhuksa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‘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kfDr;ksa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dks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,d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gh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vax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esa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ladsfUnzr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dj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fn;k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tk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; </a:t>
          </a:r>
          <a:endParaRPr lang="en-IN" sz="2800" kern="1200" dirty="0">
            <a:solidFill>
              <a:srgbClr val="FF0000"/>
            </a:solidFill>
          </a:endParaRPr>
        </a:p>
      </dsp:txBody>
      <dsp:txXfrm>
        <a:off x="1440581" y="558"/>
        <a:ext cx="3291036" cy="1828353"/>
      </dsp:txXfrm>
    </dsp:sp>
    <dsp:sp modelId="{98FE2490-3BC9-43AC-A810-856973B21F51}">
      <dsp:nvSpPr>
        <dsp:cNvPr id="0" name=""/>
        <dsp:cNvSpPr/>
      </dsp:nvSpPr>
      <dsp:spPr>
        <a:xfrm rot="5400000">
          <a:off x="2743283" y="1874620"/>
          <a:ext cx="685632" cy="822759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2300" kern="1200"/>
        </a:p>
      </dsp:txBody>
      <dsp:txXfrm rot="5400000">
        <a:off x="2743283" y="1874620"/>
        <a:ext cx="685632" cy="822759"/>
      </dsp:txXfrm>
    </dsp:sp>
    <dsp:sp modelId="{3DB702ED-FBD9-44E0-90C7-C76186329B02}">
      <dsp:nvSpPr>
        <dsp:cNvPr id="0" name=""/>
        <dsp:cNvSpPr/>
      </dsp:nvSpPr>
      <dsp:spPr>
        <a:xfrm>
          <a:off x="1440581" y="2743088"/>
          <a:ext cx="3291036" cy="1828353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lvl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IN" sz="2800" kern="1200" dirty="0" smtClean="0">
              <a:solidFill>
                <a:srgbClr val="FF0000"/>
              </a:solidFill>
            </a:rPr>
            <a:t>2.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fd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‘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kklu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ds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rhuksa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vaxksa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dks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ijLij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i`Fkd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dj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fn;k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 </a:t>
          </a:r>
          <a:r>
            <a:rPr lang="en-US" sz="2800" kern="1200" dirty="0" err="1" smtClean="0">
              <a:solidFill>
                <a:srgbClr val="FF0000"/>
              </a:solidFill>
              <a:latin typeface="Kruti Dev 011" pitchFamily="2" charset="0"/>
            </a:rPr>
            <a:t>tk</a:t>
          </a:r>
          <a:r>
            <a:rPr lang="en-US" sz="2800" kern="1200" dirty="0" smtClean="0">
              <a:solidFill>
                <a:srgbClr val="FF0000"/>
              </a:solidFill>
              <a:latin typeface="Kruti Dev 011" pitchFamily="2" charset="0"/>
            </a:rPr>
            <a:t>;</a:t>
          </a:r>
          <a:endParaRPr lang="en-IN" sz="2800" kern="1200" dirty="0">
            <a:solidFill>
              <a:srgbClr val="FF0000"/>
            </a:solidFill>
          </a:endParaRPr>
        </a:p>
      </dsp:txBody>
      <dsp:txXfrm>
        <a:off x="1440581" y="2743088"/>
        <a:ext cx="3291036" cy="1828353"/>
      </dsp:txXfrm>
    </dsp:sp>
  </dsp:spTree>
</dsp:drawing>
</file>

<file path=ppt/diagrams/drawing3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E401BC1A-7BDD-4857-8793-C72AA4C815BA}">
      <dsp:nvSpPr>
        <dsp:cNvPr id="0" name=""/>
        <dsp:cNvSpPr/>
      </dsp:nvSpPr>
      <dsp:spPr>
        <a:xfrm>
          <a:off x="2815828" y="2517"/>
          <a:ext cx="3207542" cy="9365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ljdkj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dh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fujadq’krk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ij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jksd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sz="18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Check to the tyranny of the Government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sz="1800" kern="1200" dirty="0">
            <a:solidFill>
              <a:srgbClr val="C00000"/>
            </a:solidFill>
          </a:endParaRPr>
        </a:p>
      </dsp:txBody>
      <dsp:txXfrm>
        <a:off x="2815828" y="2517"/>
        <a:ext cx="3207542" cy="936575"/>
      </dsp:txXfrm>
    </dsp:sp>
    <dsp:sp modelId="{A1CF6761-DBF4-49DD-A926-8C62FA8CECF5}">
      <dsp:nvSpPr>
        <dsp:cNvPr id="0" name=""/>
        <dsp:cNvSpPr/>
      </dsp:nvSpPr>
      <dsp:spPr>
        <a:xfrm rot="5400000">
          <a:off x="4243992" y="962507"/>
          <a:ext cx="351215" cy="4214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5400000">
        <a:off x="4243992" y="962507"/>
        <a:ext cx="351215" cy="421458"/>
      </dsp:txXfrm>
    </dsp:sp>
    <dsp:sp modelId="{FA69B130-F716-4511-8C1D-DFA9B91D63F7}">
      <dsp:nvSpPr>
        <dsp:cNvPr id="0" name=""/>
        <dsp:cNvSpPr/>
      </dsp:nvSpPr>
      <dsp:spPr>
        <a:xfrm>
          <a:off x="2815828" y="1407380"/>
          <a:ext cx="3207542" cy="9365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dk;Z&amp;fo’ks”khdj.k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dk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mi;ksx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sz="18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Utilization of </a:t>
          </a:r>
          <a:r>
            <a:rPr lang="en-US" sz="1800" kern="1200" dirty="0" err="1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Sepcialization</a:t>
          </a:r>
          <a:r>
            <a:rPr lang="en-US" sz="18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 of functions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sz="1800" kern="1200" dirty="0">
            <a:solidFill>
              <a:srgbClr val="C00000"/>
            </a:solidFill>
          </a:endParaRPr>
        </a:p>
      </dsp:txBody>
      <dsp:txXfrm>
        <a:off x="2815828" y="1407380"/>
        <a:ext cx="3207542" cy="936575"/>
      </dsp:txXfrm>
    </dsp:sp>
    <dsp:sp modelId="{7EC7F0DC-ABA9-4CFC-AF71-E8A437A498C2}">
      <dsp:nvSpPr>
        <dsp:cNvPr id="0" name=""/>
        <dsp:cNvSpPr/>
      </dsp:nvSpPr>
      <dsp:spPr>
        <a:xfrm rot="5400000">
          <a:off x="4243992" y="2367370"/>
          <a:ext cx="351215" cy="4214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5400000">
        <a:off x="4243992" y="2367370"/>
        <a:ext cx="351215" cy="421458"/>
      </dsp:txXfrm>
    </dsp:sp>
    <dsp:sp modelId="{FBB7B53C-2D9A-406B-93E8-8D5FCE1BDD0F}">
      <dsp:nvSpPr>
        <dsp:cNvPr id="0" name=""/>
        <dsp:cNvSpPr/>
      </dsp:nvSpPr>
      <dsp:spPr>
        <a:xfrm>
          <a:off x="2815828" y="2812243"/>
          <a:ext cx="3207542" cy="9365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dk;Z&amp;foHkktu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ls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dk;Z&amp;dq’kyrk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esa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o`f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) ¼</a:t>
          </a:r>
          <a:r>
            <a:rPr lang="en-US" sz="18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Increase in efficiency because of division of functions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sz="1800" kern="1200" dirty="0">
            <a:solidFill>
              <a:srgbClr val="C00000"/>
            </a:solidFill>
          </a:endParaRPr>
        </a:p>
      </dsp:txBody>
      <dsp:txXfrm>
        <a:off x="2815828" y="2812243"/>
        <a:ext cx="3207542" cy="936575"/>
      </dsp:txXfrm>
    </dsp:sp>
    <dsp:sp modelId="{8F551C72-7D8D-4AEF-A8A7-B2F74FC2DC94}">
      <dsp:nvSpPr>
        <dsp:cNvPr id="0" name=""/>
        <dsp:cNvSpPr/>
      </dsp:nvSpPr>
      <dsp:spPr>
        <a:xfrm rot="5400000">
          <a:off x="4243992" y="3772233"/>
          <a:ext cx="351215" cy="42145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IN" sz="1400" kern="1200"/>
        </a:p>
      </dsp:txBody>
      <dsp:txXfrm rot="5400000">
        <a:off x="4243992" y="3772233"/>
        <a:ext cx="351215" cy="421458"/>
      </dsp:txXfrm>
    </dsp:sp>
    <dsp:sp modelId="{4032312F-442A-4AB2-A82D-8E7FD58B29A0}">
      <dsp:nvSpPr>
        <dsp:cNvPr id="0" name=""/>
        <dsp:cNvSpPr/>
      </dsp:nvSpPr>
      <dsp:spPr>
        <a:xfrm>
          <a:off x="2815828" y="4217106"/>
          <a:ext cx="3207542" cy="936575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tint val="70000"/>
                <a:satMod val="130000"/>
              </a:schemeClr>
            </a:gs>
            <a:gs pos="43000">
              <a:schemeClr val="accent2">
                <a:tint val="44000"/>
                <a:satMod val="165000"/>
              </a:schemeClr>
            </a:gs>
            <a:gs pos="93000">
              <a:schemeClr val="accent2">
                <a:tint val="15000"/>
                <a:satMod val="165000"/>
              </a:schemeClr>
            </a:gs>
            <a:gs pos="100000">
              <a:schemeClr val="accent2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ln w="9525" cap="flat" cmpd="sng" algn="ctr">
          <a:solidFill>
            <a:schemeClr val="accent2">
              <a:shade val="50000"/>
              <a:satMod val="103000"/>
            </a:schemeClr>
          </a:solidFill>
          <a:prstDash val="solid"/>
        </a:ln>
        <a:effectLst>
          <a:outerShdw blurRad="57150" dist="38100" dir="5400000" algn="ctr" rotWithShape="0">
            <a:schemeClr val="accent2">
              <a:shade val="9000"/>
              <a:satMod val="105000"/>
              <a:alpha val="48000"/>
            </a:schemeClr>
          </a:outerShdw>
        </a:effectLst>
      </dsp:spPr>
      <dsp:style>
        <a:lnRef idx="1">
          <a:schemeClr val="accent2"/>
        </a:lnRef>
        <a:fillRef idx="2">
          <a:schemeClr val="accent2"/>
        </a:fillRef>
        <a:effectRef idx="1">
          <a:schemeClr val="accent2"/>
        </a:effectRef>
        <a:fontRef idx="minor">
          <a:schemeClr val="dk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U;k;ikfydk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dh Lora=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rk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ds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fy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, </a:t>
          </a:r>
          <a:r>
            <a:rPr lang="en-US" sz="1800" kern="1200" dirty="0" err="1" smtClean="0">
              <a:solidFill>
                <a:srgbClr val="C00000"/>
              </a:solidFill>
              <a:latin typeface="Kruti Dev 011" pitchFamily="2" charset="0"/>
            </a:rPr>
            <a:t>vko’;d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 ¼</a:t>
          </a:r>
          <a:r>
            <a:rPr lang="en-US" sz="1800" kern="1200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rPr>
            <a:t>Necessary for the independence of Judiciary</a:t>
          </a:r>
          <a:r>
            <a:rPr lang="en-US" sz="1800" kern="1200" dirty="0" smtClean="0">
              <a:solidFill>
                <a:srgbClr val="C00000"/>
              </a:solidFill>
              <a:latin typeface="Kruti Dev 011" pitchFamily="2" charset="0"/>
            </a:rPr>
            <a:t>½</a:t>
          </a:r>
          <a:endParaRPr lang="en-IN" sz="1800" kern="1200" dirty="0">
            <a:solidFill>
              <a:srgbClr val="C00000"/>
            </a:solidFill>
          </a:endParaRPr>
        </a:p>
      </dsp:txBody>
      <dsp:txXfrm>
        <a:off x="2815828" y="4217106"/>
        <a:ext cx="3207542" cy="93657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7">
  <dgm:title val=""/>
  <dgm:desc val=""/>
  <dgm:catLst>
    <dgm:cat type="cycle" pri="6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</dgm:alg>
      </dgm:if>
      <dgm:else name="Name3">
        <dgm:alg type="cycle">
          <dgm:param type="stAng" val="0"/>
          <dgm:param type="spanAng" val="-360"/>
        </dgm:alg>
      </dgm:else>
    </dgm:choose>
    <dgm:shape xmlns:r="http://schemas.openxmlformats.org/officeDocument/2006/relationships" r:blip="">
      <dgm:adjLst/>
    </dgm:shape>
    <dgm:presOf/>
    <dgm:constrLst>
      <dgm:constr type="diam" refType="w"/>
      <dgm:constr type="w" for="ch" ptType="node" refType="w"/>
      <dgm:constr type="primFontSz" for="ch" ptType="node" op="equ" val="65"/>
      <dgm:constr type="w" for="ch" forName="sibTrans" refType="w" refFor="ch" refPtType="node" op="equ" fact="0.35"/>
      <dgm:constr type="connDist" for="ch" forName="sibTrans" op="equ"/>
      <dgm:constr type="primFontSz" for="des" forName="connectorText" op="equ" val="55"/>
      <dgm:constr type="primFontSz" for="des" forName="connectorText" refType="primFontSz" refFor="ch" refPtType="node" op="lte" fact="0.8"/>
      <dgm:constr type="sibSp" refType="w" refFor="ch" refPtType="node" op="equ" fact="0.65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5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5" fact="NaN" max="NaN"/>
        </dgm:ruleLst>
      </dgm:layoutNode>
      <dgm:choose name="Name4">
        <dgm:if name="Name5" axis="par ch" ptType="doc node" func="cnt" op="gt" val="1">
          <dgm:forEach name="sibTransForEach" axis="followSib" ptType="sibTrans" hideLastTrans="0" cnt="1">
            <dgm:layoutNode name="sibTrans">
              <dgm:choose name="Name6">
                <dgm:if name="Name7" axis="par ch" ptType="doc node" func="posEven" op="equ" val="1">
                  <dgm:alg type="conn">
                    <dgm:param type="begPts" val="radial"/>
                    <dgm:param type="endPts" val="radial"/>
                    <dgm:param type="begSty" val="arr"/>
                    <dgm:param type="endSty" val="arr"/>
                  </dgm:alg>
                </dgm:if>
                <dgm:else name="Name8">
                  <dgm:alg type="conn">
                    <dgm:param type="begPts" val="auto"/>
                    <dgm:param type="endPts" val="auto"/>
                    <dgm:param type="begSty" val="arr"/>
                    <dgm:param type="endSty" val="arr"/>
                  </dgm:alg>
                </dgm:else>
              </dgm:choose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h" refType="w" fact="0.5"/>
                <dgm:constr type="connDist"/>
                <dgm:constr type="begPad" refType="connDist" fact="0.1"/>
                <dgm:constr type="endPad" refType="connDist" fact="0.1"/>
              </dgm:constrLst>
              <dgm:ruleLst/>
              <dgm:layoutNode name="connectorText">
                <dgm:alg type="tx">
                  <dgm:param type="autoTxRot" val="grav"/>
                </dgm:alg>
                <dgm:shape xmlns:r="http://schemas.openxmlformats.org/officeDocument/2006/relationships" type="conn" r:blip="" hideGeom="1">
                  <dgm:adjLst/>
                </dgm:shape>
                <dgm:presOf axis="self"/>
                <dgm:constrLst>
                  <dgm:constr type="lMarg"/>
                  <dgm:constr type="rMarg"/>
                  <dgm:constr type="tMarg"/>
                  <dgm:constr type="bMarg"/>
                </dgm:constrLst>
                <dgm:ruleLst>
                  <dgm:rule type="primFontSz" val="5" fact="NaN" max="NaN"/>
                </dgm:ruleLst>
              </dgm:layoutNode>
            </dgm:layoutNode>
          </dgm:forEach>
        </dgm:if>
        <dgm:else name="Name9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2">
  <dgm:title val=""/>
  <dgm:desc val=""/>
  <dgm:catLst>
    <dgm:cat type="process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resizeHandles val="exact"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h" for="ch" ptType="node" refType="h"/>
      <dgm:constr type="h" for="ch" ptType="sibTrans" refType="h" refFor="ch" refPtType="node" fact="0.5"/>
      <dgm:constr type="w" for="ch" ptType="node" op="equ"/>
      <dgm:constr type="primFontSz" for="ch" ptType="node" op="equ" val="65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choose name="Name0">
          <dgm:if name="Name1" axis="root des" ptType="all node" func="maxDepth" op="gt" val="1">
            <dgm:alg type="tx">
              <dgm:param type="parTxLTRAlign" val="l"/>
              <dgm:param type="parTxRTLAlign" val="r"/>
              <dgm:param type="txAnchorVertCh" val="mid"/>
            </dgm:alg>
          </dgm:if>
          <dgm:else name="Name2">
            <dgm:alg type="tx"/>
          </dgm:else>
        </dgm:choose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w" refType="h" fact="1.8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w" val="NaN" fact="4" max="NaN"/>
          <dgm:rule type="primFontSz" val="5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w" refType="h" fact="0.9"/>
            <dgm:constr type="connDist"/>
            <dgm:constr type="wArH" refType="w" fact="0.5"/>
            <dgm:constr type="hArH" refType="w"/>
            <dgm:constr type="stemThick" refType="w" fact="0.6"/>
            <dgm:constr type="begPad" refType="connDist" fact="0.125"/>
            <dgm:constr type="endPad" refType="connDist" fact="0.125"/>
          </dgm:constrLst>
          <dgm:ruleLst/>
          <dgm:layoutNode name="connectorText">
            <dgm:alg type="tx">
              <dgm:param type="autoTxRot" val="upr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A480828-6CC6-4F98-B3B9-6E362FEB5F21}" type="datetimeFigureOut">
              <a:rPr lang="en-US" smtClean="0"/>
              <a:pPr/>
              <a:t>12/2/2019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07EAF6-0088-4E73-8D10-F6E4EDFBE7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4451925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I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07EAF6-0088-4E73-8D10-F6E4EDFBE787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721812604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87753C92-A418-417B-A4FB-68A43ADCCE8E}" type="datetimeFigureOut">
              <a:rPr lang="en-US" smtClean="0"/>
              <a:pPr/>
              <a:t>12/2/2019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1594226-C1CE-4297-81EA-5023C07C26E7}" type="slidenum">
              <a:rPr lang="en-US" smtClean="0"/>
              <a:pPr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  <p:sldLayoutId id="2147483732" r:id="rId12"/>
  </p:sldLayoutIdLst>
  <p:transition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4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457200" y="2943761"/>
            <a:ext cx="83058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C00000"/>
                </a:solidFill>
                <a:latin typeface="Kruti Dev 011" pitchFamily="2" charset="0"/>
              </a:rPr>
              <a:t>‘</a:t>
            </a:r>
            <a:r>
              <a:rPr lang="en-US" sz="4000" b="1" dirty="0" err="1" smtClean="0">
                <a:solidFill>
                  <a:srgbClr val="C00000"/>
                </a:solidFill>
                <a:latin typeface="Kruti Dev 011" pitchFamily="2" charset="0"/>
              </a:rPr>
              <a:t>kfDr&amp;i`FkDdj.k</a:t>
            </a:r>
            <a:r>
              <a:rPr lang="en-US" sz="4000" b="1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4000" b="1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sz="4000" b="1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sz="4000" b="1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endParaRPr lang="en-IN" sz="4000" dirty="0" smtClean="0">
              <a:solidFill>
                <a:srgbClr val="C00000"/>
              </a:solidFill>
              <a:latin typeface="Kruti Dev 011" pitchFamily="2" charset="0"/>
            </a:endParaRPr>
          </a:p>
          <a:p>
            <a:pPr algn="ctr"/>
            <a:r>
              <a:rPr lang="en-US" sz="4000" b="1" dirty="0" smtClean="0">
                <a:solidFill>
                  <a:srgbClr val="C00000"/>
                </a:solidFill>
              </a:rPr>
              <a:t>Theory of </a:t>
            </a:r>
            <a:r>
              <a:rPr lang="en-US" sz="4000" b="1" dirty="0" err="1" smtClean="0">
                <a:solidFill>
                  <a:srgbClr val="C00000"/>
                </a:solidFill>
              </a:rPr>
              <a:t>Seperation</a:t>
            </a:r>
            <a:r>
              <a:rPr lang="en-US" sz="4000" b="1" dirty="0" smtClean="0">
                <a:solidFill>
                  <a:srgbClr val="C00000"/>
                </a:solidFill>
              </a:rPr>
              <a:t> of Power</a:t>
            </a:r>
            <a:endParaRPr lang="en-IN" sz="4000" dirty="0">
              <a:solidFill>
                <a:srgbClr val="C0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71600" y="5181600"/>
            <a:ext cx="6324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IN" sz="2400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IN" sz="2400" b="1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Dr. SUSMITA SEN</a:t>
            </a:r>
          </a:p>
          <a:p>
            <a:pPr algn="ctr"/>
            <a:r>
              <a:rPr lang="en-IN" sz="2400" b="1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Assistant Professor</a:t>
            </a:r>
            <a:endParaRPr lang="en-IN" sz="2400" b="1" dirty="0" smtClean="0">
              <a:solidFill>
                <a:srgbClr val="E33BCB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2400" b="1" dirty="0" smtClean="0">
                <a:solidFill>
                  <a:srgbClr val="521AB6"/>
                </a:solidFill>
                <a:latin typeface="Times New Roman" pitchFamily="18" charset="0"/>
                <a:cs typeface="Times New Roman" pitchFamily="18" charset="0"/>
              </a:rPr>
              <a:t>Department of </a:t>
            </a:r>
            <a:r>
              <a:rPr lang="en-IN" sz="2400" b="1" dirty="0" smtClean="0">
                <a:solidFill>
                  <a:srgbClr val="521AB6"/>
                </a:solidFill>
                <a:latin typeface="Times New Roman" pitchFamily="18" charset="0"/>
                <a:cs typeface="Times New Roman" pitchFamily="18" charset="0"/>
              </a:rPr>
              <a:t>Political Science</a:t>
            </a:r>
            <a:endParaRPr lang="en-IN" sz="2400" b="1" dirty="0" smtClean="0">
              <a:solidFill>
                <a:srgbClr val="521AB6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IN" sz="2400" b="1" dirty="0" err="1" smtClean="0">
                <a:solidFill>
                  <a:srgbClr val="521AB6"/>
                </a:solidFill>
                <a:latin typeface="Times New Roman" pitchFamily="18" charset="0"/>
                <a:cs typeface="Times New Roman" pitchFamily="18" charset="0"/>
              </a:rPr>
              <a:t>Durga</a:t>
            </a:r>
            <a:r>
              <a:rPr lang="en-IN" sz="2400" b="1" dirty="0" smtClean="0">
                <a:solidFill>
                  <a:srgbClr val="521AB6"/>
                </a:solidFill>
                <a:latin typeface="Times New Roman" pitchFamily="18" charset="0"/>
                <a:cs typeface="Times New Roman" pitchFamily="18" charset="0"/>
              </a:rPr>
              <a:t> College, Raipur (C.G.)  </a:t>
            </a:r>
            <a:endParaRPr lang="en-IN" sz="2400" b="1" dirty="0">
              <a:solidFill>
                <a:srgbClr val="521AB6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 descr="https://tse4.mm.bing.net/th?id=OIP.RBGIq8Nw0gO_vyCMafKH8wAAAA&amp;pid=Api&amp;P=0&amp;w=212&amp;h=16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8775" y="0"/>
            <a:ext cx="3502025" cy="2743200"/>
          </a:xfrm>
          <a:prstGeom prst="rect">
            <a:avLst/>
          </a:prstGeom>
          <a:noFill/>
        </p:spPr>
      </p:pic>
      <p:pic>
        <p:nvPicPr>
          <p:cNvPr id="5124" name="Picture 4" descr="https://tse4.mm.bing.net/th?id=OIP.lWF5KmBPXJJyQKgPnLzISgHaHa&amp;pid=Api&amp;P=0&amp;w=300&amp;h=3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400800" y="0"/>
            <a:ext cx="2743200" cy="2743200"/>
          </a:xfrm>
          <a:prstGeom prst="rect">
            <a:avLst/>
          </a:prstGeom>
          <a:noFill/>
        </p:spPr>
      </p:pic>
      <p:pic>
        <p:nvPicPr>
          <p:cNvPr id="5126" name="Picture 6" descr="https://tse4.mm.bing.net/th?id=OIP.rj0Z9icg_MDA8Dh-ZI1_4AHaFj&amp;pid=Api&amp;P=0&amp;w=230&amp;h=17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1" y="0"/>
            <a:ext cx="2895601" cy="2743200"/>
          </a:xfrm>
          <a:prstGeom prst="rect">
            <a:avLst/>
          </a:prstGeom>
          <a:noFill/>
        </p:spPr>
      </p:pic>
      <p:pic>
        <p:nvPicPr>
          <p:cNvPr id="5128" name="Picture 8" descr="https://tse4.mm.bing.net/th?id=OIP.3egJMCBHmoNh1-CwCAfbuwHaE2&amp;pid=Api&amp;P=0&amp;w=247&amp;h=1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5314949"/>
            <a:ext cx="2352675" cy="1543051"/>
          </a:xfrm>
          <a:prstGeom prst="rect">
            <a:avLst/>
          </a:prstGeom>
          <a:noFill/>
        </p:spPr>
      </p:pic>
      <p:pic>
        <p:nvPicPr>
          <p:cNvPr id="13" name="Picture 8" descr="https://tse4.mm.bing.net/th?id=OIP.3egJMCBHmoNh1-CwCAfbuwHaE2&amp;pid=Api&amp;P=0&amp;w=247&amp;h=163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791325" y="5314949"/>
            <a:ext cx="2352675" cy="1543051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Related imag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0"/>
            <a:ext cx="9166748" cy="6882245"/>
          </a:xfrm>
          <a:prstGeom prst="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384242" y="709881"/>
            <a:ext cx="8988358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‘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kfDr&amp;i`FkDdj.k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dk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vFkZ</a:t>
            </a:r>
            <a:endParaRPr lang="en-US" sz="4000" b="1" dirty="0" smtClean="0">
              <a:solidFill>
                <a:srgbClr val="0070C0"/>
              </a:solidFill>
              <a:latin typeface="Kruti Dev 011" pitchFamily="2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¼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Meaning of the </a:t>
            </a:r>
            <a:r>
              <a:rPr kumimoji="0" lang="en-US" sz="4000" b="1" i="0" u="none" strike="noStrike" cap="none" normalizeH="0" baseline="0" dirty="0" err="1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Seperation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of Powers</a:t>
            </a:r>
            <a:r>
              <a:rPr kumimoji="0" lang="en-US" sz="4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½  </a:t>
            </a:r>
            <a:endParaRPr kumimoji="0" lang="en-US" sz="40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304800" y="2057400"/>
            <a:ext cx="8229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‘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kklu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dk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izdkj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pkgs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dqN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Hkh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gks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]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ljdkj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loZnk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rhu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vax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gksrs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00B050"/>
                </a:solidFill>
                <a:latin typeface="Kruti Dev 011" pitchFamily="2" charset="0"/>
              </a:rPr>
              <a:t>gSa</a:t>
            </a:r>
            <a:r>
              <a:rPr lang="en-US" sz="2400" dirty="0" smtClean="0">
                <a:solidFill>
                  <a:srgbClr val="00B050"/>
                </a:solidFill>
                <a:latin typeface="Kruti Dev 011" pitchFamily="2" charset="0"/>
              </a:rPr>
              <a:t>&amp;</a:t>
            </a:r>
            <a:endParaRPr lang="en-IN" sz="2400" dirty="0">
              <a:solidFill>
                <a:srgbClr val="00B050"/>
              </a:solidFill>
              <a:latin typeface="Kruti Dev 011" pitchFamily="2" charset="0"/>
            </a:endParaRPr>
          </a:p>
        </p:txBody>
      </p:sp>
      <p:graphicFrame>
        <p:nvGraphicFramePr>
          <p:cNvPr id="7" name="Diagram 6"/>
          <p:cNvGraphicFramePr/>
          <p:nvPr/>
        </p:nvGraphicFramePr>
        <p:xfrm>
          <a:off x="1295400" y="2667000"/>
          <a:ext cx="6172200" cy="3759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02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FC15FEF-6E75-4FAA-96B6-AC2D72699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>
                                            <p:graphicEl>
                                              <a:dgm id="{DFC15FEF-6E75-4FAA-96B6-AC2D72699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>
                                            <p:graphicEl>
                                              <a:dgm id="{DFC15FEF-6E75-4FAA-96B6-AC2D72699DC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7D383A0-5A70-484B-AB0D-A201F46CD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>
                                            <p:graphicEl>
                                              <a:dgm id="{97D383A0-5A70-484B-AB0D-A201F46CD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>
                                            <p:graphicEl>
                                              <a:dgm id="{97D383A0-5A70-484B-AB0D-A201F46CDEC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D23D2D33-7F8A-47B6-848B-0D8FA6938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>
                                            <p:graphicEl>
                                              <a:dgm id="{D23D2D33-7F8A-47B6-848B-0D8FA6938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>
                                            <p:graphicEl>
                                              <a:dgm id="{D23D2D33-7F8A-47B6-848B-0D8FA69386E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C298841-0FDF-44B2-BA14-85BF960F2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>
                                            <p:graphicEl>
                                              <a:dgm id="{BC298841-0FDF-44B2-BA14-85BF960F2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>
                                            <p:graphicEl>
                                              <a:dgm id="{BC298841-0FDF-44B2-BA14-85BF960F29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619D2316-08A2-4854-BE59-CF1ACF775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>
                                            <p:graphicEl>
                                              <a:dgm id="{619D2316-08A2-4854-BE59-CF1ACF775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>
                                            <p:graphicEl>
                                              <a:dgm id="{619D2316-08A2-4854-BE59-CF1ACF77597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F180D15-7122-4B7F-8BCD-52A20CD2D3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7">
                                            <p:graphicEl>
                                              <a:dgm id="{4F180D15-7122-4B7F-8BCD-52A20CD2D3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7">
                                            <p:graphicEl>
                                              <a:dgm id="{4F180D15-7122-4B7F-8BCD-52A20CD2D3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5" grpId="0" build="allAtOnce"/>
      <p:bldP spid="3" grpId="0" build="allAtOnce"/>
      <p:bldGraphic spid="7" grpId="0">
        <p:bldSub>
          <a:bldDgm bld="one"/>
        </p:bldSub>
      </p:bldGraphic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-76200" y="1066800"/>
            <a:ext cx="9525000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,d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LokHkkfod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iz’u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;g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gS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fd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bu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rhu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vaxksa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ds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e/;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D;k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lEca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/k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gksus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600" dirty="0" err="1" smtClean="0">
                <a:solidFill>
                  <a:srgbClr val="5E1ED0"/>
                </a:solidFill>
                <a:latin typeface="Kruti Dev 011" pitchFamily="2" charset="0"/>
              </a:rPr>
              <a:t>pkfg</a:t>
            </a:r>
            <a:r>
              <a:rPr lang="en-US" sz="2600" dirty="0" smtClean="0">
                <a:solidFill>
                  <a:srgbClr val="5E1ED0"/>
                </a:solidFill>
                <a:latin typeface="Kruti Dev 011" pitchFamily="2" charset="0"/>
              </a:rPr>
              <a:t>,\</a:t>
            </a:r>
          </a:p>
          <a:p>
            <a:endParaRPr lang="en-IN" sz="2600" dirty="0">
              <a:solidFill>
                <a:srgbClr val="002060"/>
              </a:solidFill>
              <a:latin typeface="Kruti Dev 011" pitchFamily="2" charset="0"/>
            </a:endParaRPr>
          </a:p>
        </p:txBody>
      </p:sp>
      <p:graphicFrame>
        <p:nvGraphicFramePr>
          <p:cNvPr id="3" name="Diagram 2"/>
          <p:cNvGraphicFramePr/>
          <p:nvPr/>
        </p:nvGraphicFramePr>
        <p:xfrm>
          <a:off x="1524000" y="1905000"/>
          <a:ext cx="6172200" cy="4572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E6B4C03E-7E45-4DC6-8CEE-02D893DC59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graphicEl>
                                              <a:dgm id="{E6B4C03E-7E45-4DC6-8CEE-02D893DC59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graphicEl>
                                              <a:dgm id="{E6B4C03E-7E45-4DC6-8CEE-02D893DC59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98FE2490-3BC9-43AC-A810-856973B21F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graphicEl>
                                              <a:dgm id="{98FE2490-3BC9-43AC-A810-856973B21F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graphicEl>
                                              <a:dgm id="{98FE2490-3BC9-43AC-A810-856973B21F5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graphicEl>
                                              <a:dgm id="{3DB702ED-FBD9-44E0-90C7-C76186329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graphicEl>
                                              <a:dgm id="{3DB702ED-FBD9-44E0-90C7-C76186329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graphicEl>
                                              <a:dgm id="{3DB702ED-FBD9-44E0-90C7-C76186329B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Graphic spid="3" grpId="0">
        <p:bldSub>
          <a:bldDgm bld="one"/>
        </p:bldSub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" y="1752600"/>
            <a:ext cx="8915400" cy="5257800"/>
          </a:xfrm>
        </p:spPr>
        <p:txBody>
          <a:bodyPr>
            <a:normAutofit fontScale="85000" lnSpcReduction="10000"/>
          </a:bodyPr>
          <a:lstStyle/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‘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kfDr&amp;i`FkDdj.k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,d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izkphu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;|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fi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bldk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O;kid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o.kZu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18oha ‘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krkCnh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Qzkalhlh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fo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}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ku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ekW.VsLD;w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}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kjk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fd;k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x;kA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endParaRPr lang="en-US" dirty="0" smtClean="0">
              <a:solidFill>
                <a:srgbClr val="C00000"/>
              </a:solidFill>
              <a:latin typeface="Kruti Dev 011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jktuhfr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foKku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tud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vjLrw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us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ljdkj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dks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vlsEcyh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Assembly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½]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eSftLVsªlh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Magistracy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½]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U;kf;d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Judiciary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uked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rhu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foHkkxksa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foHkkftr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fd;k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Fkk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ftuls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/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kqfud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;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qx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Øe’k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%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O;oLFkkfidk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Legislature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½]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dk;Zikfydk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Executive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½]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vkSj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U;k;ikfydk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Judiciary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½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cks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/k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gksrk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gSA</a:t>
            </a:r>
            <a:endParaRPr lang="en-US" dirty="0" smtClean="0">
              <a:solidFill>
                <a:srgbClr val="00B050"/>
              </a:solidFill>
              <a:latin typeface="Kruti Dev 011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jkse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x.kjkT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;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fo”k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;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fy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[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krs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gq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,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iksfyfc;l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rFkk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flljks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us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bldh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Js”Brk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Js; ‘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kfDr;ksa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i`FkDdj.k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fn;kA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endParaRPr lang="en-US" dirty="0" smtClean="0">
              <a:solidFill>
                <a:srgbClr val="C00000"/>
              </a:solidFill>
              <a:latin typeface="Kruti Dev 011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e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/;;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qx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vafre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pj.k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elhZfy;ks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us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bl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ij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cy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fn;kA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endParaRPr lang="en-US" dirty="0" smtClean="0">
              <a:solidFill>
                <a:srgbClr val="00B050"/>
              </a:solidFill>
              <a:latin typeface="Kruti Dev 011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16oha 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‘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krkCnh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Qzkalhlh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fopkjd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cksnka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us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dk;Zikydh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;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vkSj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U;kf;d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dk;ksZa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i`FkDdj.k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cy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nsrs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gq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,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izfrikfnr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fd;kA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mldk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Fkk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fd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blds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vHkko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U;k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; Lora=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vkSj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fu”i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{k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ugha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gks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ldrkA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endParaRPr lang="en-US" dirty="0" smtClean="0">
              <a:solidFill>
                <a:srgbClr val="C00000"/>
              </a:solidFill>
              <a:latin typeface="Kruti Dev 011" pitchFamily="2" charset="0"/>
            </a:endParaRPr>
          </a:p>
          <a:p>
            <a:pPr algn="just">
              <a:buFont typeface="Wingdings" pitchFamily="2" charset="2"/>
              <a:buChar char="Ø"/>
            </a:pP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17oha 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‘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krkCnh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baXyS.M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tsEl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gSfjaxVu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vkSj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tkWu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ykWd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us ‘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kfDr&amp;i`FkDdj.k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mYys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[k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fd;kA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ykWd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us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viuh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iqLrd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^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Vw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VªhVkbtsl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vkWu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flfoy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xouZes.V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^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uked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jpuk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O;oLFkkfidk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rFkk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dk;Zikfydk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e/;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i`FkDdj.k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ij</a:t>
            </a:r>
            <a:r>
              <a:rPr lang="en-US" dirty="0" smtClean="0">
                <a:solidFill>
                  <a:srgbClr val="00B050"/>
                </a:solidFill>
                <a:latin typeface="Kruti Dev 011" pitchFamily="2" charset="0"/>
              </a:rPr>
              <a:t> cy </a:t>
            </a:r>
            <a:r>
              <a:rPr lang="en-US" dirty="0" err="1" smtClean="0">
                <a:solidFill>
                  <a:srgbClr val="00B050"/>
                </a:solidFill>
                <a:latin typeface="Kruti Dev 011" pitchFamily="2" charset="0"/>
              </a:rPr>
              <a:t>fn;kA</a:t>
            </a:r>
            <a:endParaRPr lang="en-IN" dirty="0" smtClean="0">
              <a:solidFill>
                <a:srgbClr val="00B050"/>
              </a:solidFill>
              <a:latin typeface="Kruti Dev 011" pitchFamily="2" charset="0"/>
            </a:endParaRPr>
          </a:p>
          <a:p>
            <a:pPr algn="just"/>
            <a:endParaRPr lang="en-IN" dirty="0">
              <a:latin typeface="Kruti Dev 011" pitchFamily="2" charset="0"/>
            </a:endParaRPr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2743200" y="646093"/>
            <a:ext cx="3703193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fl)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kar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dk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bfrgkl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¼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History of the Theory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21AB6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½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521AB6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Rectangle 1"/>
          <p:cNvSpPr>
            <a:spLocks noChangeArrowheads="1"/>
          </p:cNvSpPr>
          <p:nvPr/>
        </p:nvSpPr>
        <p:spPr bwMode="auto">
          <a:xfrm>
            <a:off x="-76200" y="803702"/>
            <a:ext cx="92753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‘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kfDr&amp;i`FkDj.k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dk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fl)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kar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%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ekW.VsLD;w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vkSj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ijorhZ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fopkjd</a:t>
            </a:r>
            <a:endParaRPr kumimoji="0" lang="en-US" sz="2400" b="1" i="0" u="none" strike="noStrike" cap="none" normalizeH="0" baseline="0" dirty="0" smtClean="0">
              <a:ln>
                <a:noFill/>
              </a:ln>
              <a:solidFill>
                <a:srgbClr val="5E1ED0"/>
              </a:solidFill>
              <a:effectLst/>
              <a:latin typeface="Kruti Dev 011" pitchFamily="2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¼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Theory of Separation of Powers : </a:t>
            </a:r>
            <a:r>
              <a:rPr kumimoji="0" lang="en-US" sz="24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Montesquien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 and Later Thinkers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½</a:t>
            </a:r>
            <a:endParaRPr kumimoji="0" lang="en-US" sz="2400" b="0" i="0" u="none" strike="noStrike" cap="none" normalizeH="0" baseline="0" dirty="0" smtClean="0">
              <a:ln>
                <a:noFill/>
              </a:ln>
              <a:solidFill>
                <a:srgbClr val="5E1ED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57200" y="2209800"/>
            <a:ext cx="8458200" cy="31242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just"/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izkphu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dky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vkSj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e/;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dky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vusd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fopkjdksa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us ‘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kfDr&amp;i`FkDdj.k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dh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vo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/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kkj.kk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leFkZu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fd;k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ijUrq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/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kqfud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dky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bl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Li”V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]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rkfdZd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vkSj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foLrkj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ls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izLrqr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djus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Js; </a:t>
            </a:r>
            <a:r>
              <a:rPr lang="en-US" sz="2400" b="1" dirty="0" err="1" smtClean="0">
                <a:solidFill>
                  <a:srgbClr val="C00000"/>
                </a:solidFill>
                <a:latin typeface="Kruti Dev 011" pitchFamily="2" charset="0"/>
              </a:rPr>
              <a:t>Qzkalhlh</a:t>
            </a:r>
            <a:r>
              <a:rPr lang="en-US" sz="2400" b="1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Kruti Dev 011" pitchFamily="2" charset="0"/>
              </a:rPr>
              <a:t>fopkjd</a:t>
            </a:r>
            <a:r>
              <a:rPr lang="en-US" sz="2400" b="1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  <a:latin typeface="Kruti Dev 011" pitchFamily="2" charset="0"/>
              </a:rPr>
              <a:t>ekW.VsLD;w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gS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ftlus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lu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~ 1748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izdkf’kr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viuh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izfl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)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iqLrd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^Esprit des Luis^ ¼</a:t>
            </a:r>
            <a:r>
              <a:rPr lang="en-US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The Spirit of Laws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½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‘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kklu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rhuksa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vaxksa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dks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,d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nwljs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ls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i`Fkd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j[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kus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dh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tksjnkj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odkyr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sz="2400" dirty="0" err="1" smtClean="0">
                <a:solidFill>
                  <a:srgbClr val="C00000"/>
                </a:solidFill>
                <a:latin typeface="Kruti Dev 011" pitchFamily="2" charset="0"/>
              </a:rPr>
              <a:t>dhA</a:t>
            </a:r>
            <a:r>
              <a:rPr lang="en-US" sz="2400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endParaRPr lang="en-IN" sz="2400" dirty="0">
              <a:solidFill>
                <a:srgbClr val="C00000"/>
              </a:solidFill>
              <a:latin typeface="Kruti Dev 011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150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150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5" grpId="0" build="p"/>
      <p:bldP spid="4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1"/>
          <p:cNvSpPr>
            <a:spLocks noChangeArrowheads="1"/>
          </p:cNvSpPr>
          <p:nvPr/>
        </p:nvSpPr>
        <p:spPr bwMode="auto">
          <a:xfrm>
            <a:off x="381000" y="685800"/>
            <a:ext cx="7763087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‘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kfDr&amp;i`FkDdj.k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dk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fl)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kar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 % ,d </a:t>
            </a:r>
            <a:r>
              <a:rPr kumimoji="0" lang="en-US" sz="2800" b="1" i="0" u="none" strike="noStrike" cap="none" normalizeH="0" baseline="0" dirty="0" err="1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ewY;kadu</a:t>
            </a:r>
            <a:endParaRPr kumimoji="0" lang="en-US" sz="2800" b="1" i="0" u="none" strike="noStrike" cap="none" normalizeH="0" baseline="0" dirty="0" smtClean="0">
              <a:ln>
                <a:noFill/>
              </a:ln>
              <a:solidFill>
                <a:srgbClr val="5E1ED0"/>
              </a:solidFill>
              <a:effectLst/>
              <a:latin typeface="Kruti Dev 011" pitchFamily="2" charset="0"/>
              <a:ea typeface="MS Mincho" pitchFamily="49" charset="-128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¼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Theory of Separation of Powers : An Evaluation</a:t>
            </a:r>
            <a:r>
              <a:rPr kumimoji="0" lang="en-US" sz="2800" b="1" i="0" u="none" strike="noStrike" cap="none" normalizeH="0" baseline="0" dirty="0" smtClean="0">
                <a:ln>
                  <a:noFill/>
                </a:ln>
                <a:solidFill>
                  <a:srgbClr val="5E1ED0"/>
                </a:solidFill>
                <a:effectLst/>
                <a:latin typeface="Kruti Dev 011" pitchFamily="2" charset="0"/>
                <a:ea typeface="MS Mincho" pitchFamily="49" charset="-128"/>
                <a:cs typeface="Times New Roman" pitchFamily="18" charset="0"/>
              </a:rPr>
              <a:t>½</a:t>
            </a:r>
            <a:endParaRPr kumimoji="0" lang="en-US" sz="2800" b="0" i="0" u="none" strike="noStrike" cap="none" normalizeH="0" baseline="0" dirty="0" smtClean="0">
              <a:ln>
                <a:noFill/>
              </a:ln>
              <a:solidFill>
                <a:srgbClr val="5E1ED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 txBox="1">
            <a:spLocks/>
          </p:cNvSpPr>
          <p:nvPr/>
        </p:nvSpPr>
        <p:spPr>
          <a:xfrm>
            <a:off x="457200" y="1828800"/>
            <a:ext cx="8458200" cy="4648200"/>
          </a:xfrm>
          <a:prstGeom prst="rect">
            <a:avLst/>
          </a:prstGeom>
        </p:spPr>
        <p:txBody>
          <a:bodyPr>
            <a:normAutofit/>
          </a:bodyPr>
          <a:lstStyle/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ekW.VsLD;w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}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kjk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bl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fl)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kar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ds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fuekZ.k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dk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;g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mn~ns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’;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Fkk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fd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ljdkj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dk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izR;sd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vax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e;kZfnr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jgsA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;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fn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dksbZ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vax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viuh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dkuwuh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lhekvksa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vfrØe.k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djrk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gS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rks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vU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;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vaxksa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drZO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;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gS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fd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os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mls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,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slk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u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djus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nsaA</a:t>
            </a:r>
            <a:endParaRPr lang="en-US" sz="2800" dirty="0" smtClean="0">
              <a:solidFill>
                <a:srgbClr val="FF0000"/>
              </a:solidFill>
              <a:latin typeface="Kruti Dev 011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vr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%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og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pkgrk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Fkk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fd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‘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kklu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esa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^^,d ‘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kfDr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nwljh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‘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kfDr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dks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fu;af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=r </a:t>
            </a:r>
            <a:r>
              <a:rPr lang="en-US" sz="2800" dirty="0" err="1" smtClean="0">
                <a:solidFill>
                  <a:srgbClr val="00B050"/>
                </a:solidFill>
                <a:latin typeface="Kruti Dev 011" pitchFamily="2" charset="0"/>
              </a:rPr>
              <a:t>djs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^^ ¼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Power should be a check to </a:t>
            </a:r>
            <a:r>
              <a:rPr lang="en-US" sz="2800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power</a:t>
            </a:r>
            <a:r>
              <a:rPr lang="en-US" sz="2800" dirty="0" smtClean="0">
                <a:solidFill>
                  <a:srgbClr val="00B050"/>
                </a:solidFill>
                <a:latin typeface="Kruti Dev 011" pitchFamily="2" charset="0"/>
              </a:rPr>
              <a:t>½A</a:t>
            </a:r>
          </a:p>
          <a:p>
            <a:pPr>
              <a:buFont typeface="Wingdings" pitchFamily="2" charset="2"/>
              <a:buChar char="v"/>
            </a:pP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;g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rHkh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laHko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gS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tcfd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‘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kklu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dh ‘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kfDr;ksa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esa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i`FkDdj.k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gks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;k ,d ‘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kfDr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nwljh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‘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kfDr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ds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lanHkZ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esa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larqyu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vkSj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fu;a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=.k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dk;Z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djrh</a:t>
            </a:r>
            <a:r>
              <a:rPr lang="en-US" sz="2800" dirty="0" smtClean="0">
                <a:solidFill>
                  <a:srgbClr val="FF0000"/>
                </a:solidFill>
                <a:latin typeface="Kruti Dev 011" pitchFamily="2" charset="0"/>
              </a:rPr>
              <a:t> </a:t>
            </a:r>
            <a:r>
              <a:rPr lang="en-US" sz="2800" dirty="0" err="1" smtClean="0">
                <a:solidFill>
                  <a:srgbClr val="FF0000"/>
                </a:solidFill>
                <a:latin typeface="Kruti Dev 011" pitchFamily="2" charset="0"/>
              </a:rPr>
              <a:t>gksA</a:t>
            </a:r>
            <a:endParaRPr lang="en-IN" sz="2800" dirty="0">
              <a:solidFill>
                <a:srgbClr val="FF0000"/>
              </a:solidFill>
              <a:latin typeface="Kruti Dev 011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25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52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29" grpId="0" build="allAtOnce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533400"/>
            <a:ext cx="9296400" cy="1143000"/>
          </a:xfrm>
        </p:spPr>
        <p:txBody>
          <a:bodyPr>
            <a:normAutofit/>
          </a:bodyPr>
          <a:lstStyle/>
          <a:p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</a:rPr>
              <a:t>‘</a:t>
            </a:r>
            <a:r>
              <a:rPr lang="en-US" sz="2700" b="1" dirty="0" err="1" smtClean="0">
                <a:solidFill>
                  <a:srgbClr val="5E1ED0"/>
                </a:solidFill>
                <a:latin typeface="Kruti Dev 011" pitchFamily="2" charset="0"/>
              </a:rPr>
              <a:t>kfDr&amp;i`FkDdj.k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</a:rPr>
              <a:t> fl)</a:t>
            </a:r>
            <a:r>
              <a:rPr lang="en-US" sz="2700" b="1" dirty="0" err="1" smtClean="0">
                <a:solidFill>
                  <a:srgbClr val="5E1ED0"/>
                </a:solidFill>
                <a:latin typeface="Kruti Dev 011" pitchFamily="2" charset="0"/>
              </a:rPr>
              <a:t>kar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700" b="1" dirty="0" err="1" smtClean="0">
                <a:solidFill>
                  <a:srgbClr val="5E1ED0"/>
                </a:solidFill>
                <a:latin typeface="Kruti Dev 011" pitchFamily="2" charset="0"/>
              </a:rPr>
              <a:t>ds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700" b="1" dirty="0" err="1" smtClean="0">
                <a:solidFill>
                  <a:srgbClr val="5E1ED0"/>
                </a:solidFill>
                <a:latin typeface="Kruti Dev 011" pitchFamily="2" charset="0"/>
              </a:rPr>
              <a:t>xq.k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</a:rPr>
              <a:t> 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  <a:cs typeface="Times New Roman" pitchFamily="18" charset="0"/>
              </a:rPr>
              <a:t>¼</a:t>
            </a:r>
            <a:r>
              <a:rPr lang="en-US" sz="2700" b="1" dirty="0" smtClean="0">
                <a:solidFill>
                  <a:srgbClr val="5E1ED0"/>
                </a:solidFill>
                <a:latin typeface="Times New Roman" pitchFamily="18" charset="0"/>
                <a:cs typeface="Times New Roman" pitchFamily="18" charset="0"/>
              </a:rPr>
              <a:t>Merits </a:t>
            </a:r>
            <a:r>
              <a:rPr lang="en-US" sz="2700" b="1" dirty="0" smtClean="0">
                <a:solidFill>
                  <a:srgbClr val="5E1ED0"/>
                </a:solidFill>
                <a:latin typeface="Times New Roman" pitchFamily="18" charset="0"/>
                <a:cs typeface="Times New Roman" pitchFamily="18" charset="0"/>
              </a:rPr>
              <a:t>of Separation of Powers</a:t>
            </a:r>
            <a:r>
              <a:rPr lang="en-US" sz="2700" b="1" dirty="0" smtClean="0">
                <a:solidFill>
                  <a:srgbClr val="5E1ED0"/>
                </a:solidFill>
                <a:latin typeface="Kruti Dev 011" pitchFamily="2" charset="0"/>
                <a:cs typeface="Times New Roman" pitchFamily="18" charset="0"/>
              </a:rPr>
              <a:t>½</a:t>
            </a:r>
            <a:r>
              <a:rPr lang="en-IN" sz="2700" dirty="0" smtClean="0">
                <a:solidFill>
                  <a:srgbClr val="5E1ED0"/>
                </a:solidFill>
                <a:latin typeface="Kruti Dev 011" pitchFamily="2" charset="0"/>
                <a:cs typeface="Times New Roman" pitchFamily="18" charset="0"/>
              </a:rPr>
              <a:t/>
            </a:r>
            <a:br>
              <a:rPr lang="en-IN" sz="2700" dirty="0" smtClean="0">
                <a:solidFill>
                  <a:srgbClr val="5E1ED0"/>
                </a:solidFill>
                <a:latin typeface="Kruti Dev 011" pitchFamily="2" charset="0"/>
                <a:cs typeface="Times New Roman" pitchFamily="18" charset="0"/>
              </a:rPr>
            </a:br>
            <a:endParaRPr lang="en-IN" sz="2700" dirty="0">
              <a:solidFill>
                <a:srgbClr val="5E1ED0"/>
              </a:solidFill>
            </a:endParaRPr>
          </a:p>
        </p:txBody>
      </p:sp>
      <p:graphicFrame>
        <p:nvGraphicFramePr>
          <p:cNvPr id="5" name="Diagram 4"/>
          <p:cNvGraphicFramePr/>
          <p:nvPr/>
        </p:nvGraphicFramePr>
        <p:xfrm>
          <a:off x="0" y="1447800"/>
          <a:ext cx="8839200" cy="51562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E401BC1A-7BDD-4857-8793-C72AA4C815B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5">
                                            <p:graphicEl>
                                              <a:dgm id="{E401BC1A-7BDD-4857-8793-C72AA4C815B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A1CF6761-DBF4-49DD-A926-8C62FA8CECF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>
                                            <p:graphicEl>
                                              <a:dgm id="{A1CF6761-DBF4-49DD-A926-8C62FA8CECF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A69B130-F716-4511-8C1D-DFA9B91D63F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>
                                            <p:graphicEl>
                                              <a:dgm id="{FA69B130-F716-4511-8C1D-DFA9B91D63F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7EC7F0DC-ABA9-4CFC-AF71-E8A437A498C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">
                                            <p:graphicEl>
                                              <a:dgm id="{7EC7F0DC-ABA9-4CFC-AF71-E8A437A498C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FBB7B53C-2D9A-406B-93E8-8D5FCE1BDD0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5">
                                            <p:graphicEl>
                                              <a:dgm id="{FBB7B53C-2D9A-406B-93E8-8D5FCE1BDD0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8F551C72-7D8D-4AEF-A8A7-B2F74FC2DC9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">
                                            <p:graphicEl>
                                              <a:dgm id="{8F551C72-7D8D-4AEF-A8A7-B2F74FC2DC9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graphicEl>
                                              <a:dgm id="{4032312F-442A-4AB2-A82D-8E7FD58B29A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5">
                                            <p:graphicEl>
                                              <a:dgm id="{4032312F-442A-4AB2-A82D-8E7FD58B29A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Graphic spid="5" grpId="0">
        <p:bldSub>
          <a:bldDgm bld="one"/>
        </p:bldSub>
      </p:bldGraphic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‘</a:t>
            </a:r>
            <a:r>
              <a:rPr lang="en-US" sz="2800" b="1" dirty="0" err="1" smtClean="0">
                <a:solidFill>
                  <a:srgbClr val="521AB6"/>
                </a:solidFill>
                <a:latin typeface="Kruti Dev 011" pitchFamily="2" charset="0"/>
              </a:rPr>
              <a:t>kfDr&amp;i`FkDdj.k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 fl)</a:t>
            </a:r>
            <a:r>
              <a:rPr lang="en-US" sz="2800" b="1" dirty="0" err="1" smtClean="0">
                <a:solidFill>
                  <a:srgbClr val="521AB6"/>
                </a:solidFill>
                <a:latin typeface="Kruti Dev 011" pitchFamily="2" charset="0"/>
              </a:rPr>
              <a:t>kar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sz="2800" b="1" dirty="0" err="1" smtClean="0">
                <a:solidFill>
                  <a:srgbClr val="521AB6"/>
                </a:solidFill>
                <a:latin typeface="Kruti Dev 011" pitchFamily="2" charset="0"/>
              </a:rPr>
              <a:t>ds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sz="2800" b="1" dirty="0" err="1" smtClean="0">
                <a:solidFill>
                  <a:srgbClr val="521AB6"/>
                </a:solidFill>
                <a:latin typeface="Kruti Dev 011" pitchFamily="2" charset="0"/>
              </a:rPr>
              <a:t>nks”k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 ;k </a:t>
            </a:r>
            <a:r>
              <a:rPr lang="en-US" sz="2800" b="1" dirty="0" err="1" smtClean="0">
                <a:solidFill>
                  <a:srgbClr val="521AB6"/>
                </a:solidFill>
                <a:latin typeface="Kruti Dev 011" pitchFamily="2" charset="0"/>
              </a:rPr>
              <a:t>vkykspuk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 ¼</a:t>
            </a:r>
            <a:r>
              <a:rPr lang="en-US" sz="2800" b="1" dirty="0" smtClean="0">
                <a:solidFill>
                  <a:srgbClr val="521AB6"/>
                </a:solidFill>
                <a:latin typeface="Times New Roman" pitchFamily="18" charset="0"/>
                <a:cs typeface="Times New Roman" pitchFamily="18" charset="0"/>
              </a:rPr>
              <a:t>Criticism or demerits of the theory of Separation of Powers</a:t>
            </a:r>
            <a:r>
              <a:rPr lang="en-US" sz="2800" b="1" dirty="0" smtClean="0">
                <a:solidFill>
                  <a:srgbClr val="521AB6"/>
                </a:solidFill>
                <a:latin typeface="Kruti Dev 011" pitchFamily="2" charset="0"/>
              </a:rPr>
              <a:t>½</a:t>
            </a:r>
            <a:r>
              <a:rPr lang="en-IN" sz="2800" dirty="0" smtClean="0">
                <a:latin typeface="Kruti Dev 011" pitchFamily="2" charset="0"/>
              </a:rPr>
              <a:t/>
            </a:r>
            <a:br>
              <a:rPr lang="en-IN" sz="2800" dirty="0" smtClean="0">
                <a:latin typeface="Kruti Dev 011" pitchFamily="2" charset="0"/>
              </a:rPr>
            </a:br>
            <a:endParaRPr lang="en-IN" sz="28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8001000" cy="4434840"/>
          </a:xfrm>
        </p:spPr>
        <p:txBody>
          <a:bodyPr>
            <a:normAutofit/>
          </a:bodyPr>
          <a:lstStyle/>
          <a:p>
            <a:pPr marL="514350" lvl="0" indent="-514350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‘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kfDr;ksa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iw.kZ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i`FkDdj.k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lEHko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ugha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Complete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separation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of Powers is not 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possible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½</a:t>
            </a:r>
            <a:endParaRPr lang="en-IN" dirty="0" smtClean="0">
              <a:solidFill>
                <a:srgbClr val="002060"/>
              </a:solidFill>
              <a:latin typeface="Kruti Dev 011" pitchFamily="2" charset="0"/>
            </a:endParaRPr>
          </a:p>
          <a:p>
            <a:pPr marL="514350" lvl="0" indent="-514350">
              <a:buNone/>
            </a:pPr>
            <a:r>
              <a:rPr lang="en-IN" dirty="0" smtClean="0">
                <a:latin typeface="Kruti Dev 011" pitchFamily="2" charset="0"/>
              </a:rPr>
              <a:t>2</a:t>
            </a:r>
            <a:r>
              <a:rPr lang="en-IN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IN" dirty="0" smtClean="0">
                <a:latin typeface="Kruti Dev 011" pitchFamily="2" charset="0"/>
              </a:rPr>
              <a:t>  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fl)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vk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/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kkj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Hkzkekd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The basis of theory is </a:t>
            </a:r>
            <a:r>
              <a:rPr lang="en-US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confusing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½</a:t>
            </a:r>
            <a:endParaRPr lang="en-IN" dirty="0" smtClean="0">
              <a:solidFill>
                <a:srgbClr val="E33BCB"/>
              </a:solidFill>
              <a:latin typeface="Kruti Dev 011" pitchFamily="2" charset="0"/>
            </a:endParaRPr>
          </a:p>
          <a:p>
            <a:pPr lvl="0">
              <a:buNone/>
            </a:pPr>
            <a:r>
              <a:rPr lang="en-US" dirty="0" smtClean="0">
                <a:latin typeface="Kruti Dev 011" pitchFamily="2" charset="0"/>
              </a:rPr>
              <a:t>3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Kruti Dev 011" pitchFamily="2" charset="0"/>
              </a:rPr>
              <a:t>   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‘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kklu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lHkh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vax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led{k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ugha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gSa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All the departments of the Government are not Co-ordinate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½</a:t>
            </a:r>
            <a:endParaRPr lang="en-IN" dirty="0" smtClean="0">
              <a:solidFill>
                <a:srgbClr val="002060"/>
              </a:solidFill>
              <a:latin typeface="Kruti Dev 011" pitchFamily="2" charset="0"/>
            </a:endParaRPr>
          </a:p>
          <a:p>
            <a:pPr lvl="0">
              <a:buNone/>
            </a:pPr>
            <a:r>
              <a:rPr lang="en-US" dirty="0" smtClean="0">
                <a:latin typeface="Kruti Dev 011" pitchFamily="2" charset="0"/>
              </a:rPr>
              <a:t>4</a:t>
            </a:r>
            <a:r>
              <a:rPr lang="en-US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 Lora=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rk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dh j{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kk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gsrq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‘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kfDr&amp;i`FkDdj.k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vko’;d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ugha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E33BCB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E33BCB"/>
                </a:solidFill>
                <a:latin typeface="Times New Roman" pitchFamily="18" charset="0"/>
                <a:cs typeface="Times New Roman" pitchFamily="18" charset="0"/>
              </a:rPr>
              <a:t>Separation of Power is not necessary for the protection of liberty</a:t>
            </a:r>
            <a:r>
              <a:rPr lang="en-US" dirty="0" smtClean="0">
                <a:solidFill>
                  <a:srgbClr val="E33BCB"/>
                </a:solidFill>
                <a:latin typeface="Kruti Dev 011" pitchFamily="2" charset="0"/>
              </a:rPr>
              <a:t>½</a:t>
            </a:r>
            <a:endParaRPr lang="en-IN" dirty="0" smtClean="0">
              <a:solidFill>
                <a:srgbClr val="E33BCB"/>
              </a:solidFill>
              <a:latin typeface="Kruti Dev 011" pitchFamily="2" charset="0"/>
            </a:endParaRPr>
          </a:p>
          <a:p>
            <a:pPr lvl="0">
              <a:buNone/>
            </a:pPr>
            <a:r>
              <a:rPr lang="en-US" dirty="0" smtClean="0">
                <a:latin typeface="Kruti Dev 011" pitchFamily="2" charset="0"/>
              </a:rPr>
              <a:t>5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xfrjks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/k 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dh </a:t>
            </a:r>
            <a:r>
              <a:rPr lang="en-US" dirty="0" err="1" smtClean="0">
                <a:solidFill>
                  <a:srgbClr val="002060"/>
                </a:solidFill>
                <a:latin typeface="Kruti Dev 011" pitchFamily="2" charset="0"/>
              </a:rPr>
              <a:t>lEHkkouk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 ¼</a:t>
            </a:r>
            <a:r>
              <a:rPr lang="en-US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Possibility of deadlocks</a:t>
            </a:r>
            <a:r>
              <a:rPr lang="en-US" dirty="0" smtClean="0">
                <a:solidFill>
                  <a:srgbClr val="002060"/>
                </a:solidFill>
                <a:latin typeface="Kruti Dev 011" pitchFamily="2" charset="0"/>
              </a:rPr>
              <a:t>½</a:t>
            </a:r>
            <a:endParaRPr lang="en-IN" dirty="0" smtClean="0">
              <a:solidFill>
                <a:srgbClr val="002060"/>
              </a:solidFill>
              <a:latin typeface="Kruti Dev 011" pitchFamily="2" charset="0"/>
            </a:endParaRPr>
          </a:p>
          <a:p>
            <a:endParaRPr lang="en-IN" dirty="0">
              <a:latin typeface="Kruti Dev 011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3200" b="1" dirty="0" err="1" smtClean="0">
                <a:solidFill>
                  <a:srgbClr val="00B050"/>
                </a:solidFill>
                <a:latin typeface="Kruti Dev 011" pitchFamily="2" charset="0"/>
              </a:rPr>
              <a:t>fu”d”kZ</a:t>
            </a:r>
            <a:r>
              <a:rPr lang="en-US" sz="3200" b="1" dirty="0" smtClean="0">
                <a:solidFill>
                  <a:srgbClr val="00B050"/>
                </a:solidFill>
                <a:latin typeface="Kruti Dev 011" pitchFamily="2" charset="0"/>
              </a:rPr>
              <a:t> </a:t>
            </a:r>
            <a:r>
              <a:rPr lang="en-US" sz="3200" b="1" dirty="0" smtClean="0">
                <a:solidFill>
                  <a:srgbClr val="00B050"/>
                </a:solidFill>
                <a:latin typeface="Kruti Dev 011" pitchFamily="2" charset="0"/>
              </a:rPr>
              <a:t>¼</a:t>
            </a:r>
            <a:r>
              <a:rPr lang="en-US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Conclusion</a:t>
            </a:r>
            <a:r>
              <a:rPr lang="en-US" sz="3200" b="1" dirty="0" smtClean="0">
                <a:solidFill>
                  <a:srgbClr val="00B050"/>
                </a:solidFill>
                <a:latin typeface="Kruti Dev 011" pitchFamily="2" charset="0"/>
              </a:rPr>
              <a:t>½</a:t>
            </a:r>
            <a:r>
              <a:rPr lang="en-IN" sz="3200" dirty="0" smtClean="0">
                <a:latin typeface="Kruti Dev 011" pitchFamily="2" charset="0"/>
              </a:rPr>
              <a:t/>
            </a:r>
            <a:br>
              <a:rPr lang="en-IN" sz="3200" dirty="0" smtClean="0">
                <a:latin typeface="Kruti Dev 011" pitchFamily="2" charset="0"/>
              </a:rPr>
            </a:br>
            <a:endParaRPr lang="en-IN" sz="32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7543800" cy="443484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Char char="v"/>
            </a:pP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mijksDr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fooj.k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/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kkj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;g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lgt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fu”d”kZ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fudyrk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fd</a:t>
            </a:r>
            <a:r>
              <a:rPr lang="en-IN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;|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fi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ekW.VsLD;w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‘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kfDr&amp;i`FkDdj.k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u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rks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O;ogkj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laHko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vkSj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u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vkSfpR;iw.kZ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ijUrq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fQj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Hkh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ekW.VsLD;w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mnkjoknh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&amp;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jktuhfrd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fl)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ijEijk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dks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,d vfoLej.kh; ;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ksxnku</a:t>
            </a:r>
            <a:r>
              <a:rPr lang="en-US" dirty="0" smtClean="0">
                <a:solidFill>
                  <a:srgbClr val="C00000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C00000"/>
                </a:solidFill>
                <a:latin typeface="Kruti Dev 011" pitchFamily="2" charset="0"/>
              </a:rPr>
              <a:t>gSA</a:t>
            </a:r>
            <a:endParaRPr lang="en-US" dirty="0" smtClean="0">
              <a:solidFill>
                <a:srgbClr val="C00000"/>
              </a:solidFill>
              <a:latin typeface="Kruti Dev 011" pitchFamily="2" charset="0"/>
            </a:endParaRPr>
          </a:p>
          <a:p>
            <a:pPr>
              <a:buFont typeface="Wingdings" pitchFamily="2" charset="2"/>
              <a:buChar char="v"/>
            </a:pP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dkyZ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ts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-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QzsfMfjd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‘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kCnksa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esa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;g fl)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kar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laoS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/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kkfud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yksdra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=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O;oLFkk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dks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lqfuf’pr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cukrk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gS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tks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^^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foHkkftr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‘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kfDr;ksa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larqfyr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O;oLFkk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iwoZ&amp;dYiuk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djrh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gSa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D;ksafd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,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slh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O;oLFkk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Hkhrj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gh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ukxfjd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viuh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Lora=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rkvksa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xkj.Vh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ek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/;e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ls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Lora=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rk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dqN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ek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=k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ds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miHkksx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dh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vk’kk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j[k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ldrs</a:t>
            </a:r>
            <a:r>
              <a:rPr lang="en-US" dirty="0" smtClean="0">
                <a:solidFill>
                  <a:srgbClr val="521AB6"/>
                </a:solidFill>
                <a:latin typeface="Kruti Dev 011" pitchFamily="2" charset="0"/>
              </a:rPr>
              <a:t> </a:t>
            </a:r>
            <a:r>
              <a:rPr lang="en-US" dirty="0" err="1" smtClean="0">
                <a:solidFill>
                  <a:srgbClr val="521AB6"/>
                </a:solidFill>
                <a:latin typeface="Kruti Dev 011" pitchFamily="2" charset="0"/>
              </a:rPr>
              <a:t>gSaA</a:t>
            </a:r>
            <a:endParaRPr lang="en-IN" dirty="0" smtClean="0">
              <a:solidFill>
                <a:srgbClr val="521AB6"/>
              </a:solidFill>
              <a:latin typeface="Kruti Dev 011" pitchFamily="2" charset="0"/>
            </a:endParaRPr>
          </a:p>
          <a:p>
            <a:endParaRPr lang="en-IN" dirty="0">
              <a:latin typeface="Kruti Dev 011" pitchFamily="2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2641</TotalTime>
  <Words>835</Words>
  <Application>Microsoft Office PowerPoint</Application>
  <PresentationFormat>On-screen Show (4:3)</PresentationFormat>
  <Paragraphs>47</Paragraphs>
  <Slides>10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Flow</vt:lpstr>
      <vt:lpstr>Slide 1</vt:lpstr>
      <vt:lpstr>Slide 2</vt:lpstr>
      <vt:lpstr>Slide 3</vt:lpstr>
      <vt:lpstr>Slide 4</vt:lpstr>
      <vt:lpstr>Slide 5</vt:lpstr>
      <vt:lpstr>Slide 6</vt:lpstr>
      <vt:lpstr>‘kfDr&amp;i`FkDdj.k fl)kar ds xq.k ¼Merits of Separation of Powers½ </vt:lpstr>
      <vt:lpstr>‘kfDr&amp;i`FkDdj.k fl)kar ds nks”k ;k vkykspuk ¼Criticism or demerits of the theory of Separation of Powers½ </vt:lpstr>
      <vt:lpstr>fu”d”kZ ¼Conclusion½ </vt:lpstr>
      <vt:lpstr>Slide 10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rsu</dc:creator>
  <cp:lastModifiedBy>hp</cp:lastModifiedBy>
  <cp:revision>366</cp:revision>
  <dcterms:created xsi:type="dcterms:W3CDTF">2012-10-17T09:05:02Z</dcterms:created>
  <dcterms:modified xsi:type="dcterms:W3CDTF">2019-12-02T17:09:27Z</dcterms:modified>
</cp:coreProperties>
</file>